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5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1DA3-E730-4FAF-9E18-3682A5EAD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6CF2E-C216-4599-B0B2-93D469AD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6BC546-83A8-4EF5-99DC-5167A49E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CC561-B147-4AF6-8D02-9B6F78A0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26FFF-7FC2-42CE-B0E0-F205C987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3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B2085-0FF5-47A4-B920-825EEE67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18DF3-3EB6-4C61-A9E4-2E3F43C08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53704-BBF5-4986-87DD-6C7EEB85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27FC4-6CC4-41C0-9EF7-3DCCD7BF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11CA5-408D-48A6-8C46-81A01974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5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5E48CC-699B-48ED-8324-CAFE174B3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1F329A-CA95-4333-8A9B-3015DE1A5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DF012-06D5-41D8-BCA8-67701875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43148-0445-4A0B-9F78-1AB3D8E5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77D1C-D8B9-4997-BC0C-591D4DFA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3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FC792-CBDD-43A6-9224-82A2C36A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98703-53C7-4E68-A17E-E84309D3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9A202-E075-4B08-8E78-323EF997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69930-ABB3-4627-A3BF-5FEAC82D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914D6-8F94-4A0D-8031-8A94332A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6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15140-DF5C-4B7C-ADF9-65900B82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77B80-B271-4CC9-8BF3-5DE8DC79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9A09B-1E3A-4F7E-A12C-98112512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25302-3FED-4096-B96D-5D50880D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75CB0-CB0F-4F9A-A7A9-64557917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2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0A4E8-51FE-44B2-8331-C3E5405F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41E30-8413-419E-880C-EE2EEF0B1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AAE2A2-3273-4284-A73E-3A26BE947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2465-7071-4692-B2C0-0830D3DA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2E4EC-F1DB-4874-9CD9-84EA1AB3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33A25-6A2E-4697-A09E-6D32246A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3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DEB20-93EF-4BB7-A81A-2178B4F3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D6D65-C071-4AD3-A2BD-3A38D0B1A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FE553-F8B8-4C87-8A9A-D244A6F6A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C613A6-1851-43C4-A563-A7DBF8C8E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A307A7-7EA1-4519-AF82-58C55B72F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E3589F-F75B-485F-80C4-E923ACDD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0ABFCF-469C-4D56-8E5D-D168059E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A12252-ED5F-489C-983B-8DAFE99C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4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56B4A-8BCA-44A3-BD40-08E7725F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322715-FC2D-4B84-A767-E4747CEB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0537AB-0B09-4894-B28E-4B582782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9BBC01-BEFD-4CB5-82BC-54017BBA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1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348DAC-6A10-40FB-A363-61A6E1DA1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B0F07-C1B8-4BCF-B05F-9722D7E3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6E4264-F35D-4426-9D5A-263FC219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6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66500-2F09-4453-97B1-A81F4864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919CC-4A1A-441B-85EC-7E0D794D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A0730-8EBF-4DB4-AD58-A290065DD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5097EF-C32F-4091-9193-A272685A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7674A2-DEDB-4E35-9C94-B6756E7E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BF1EE6-6347-494B-9F03-6B7DA6FA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1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D6255-4C84-4441-ABD9-8B4CEB1E9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E3EDFA-8E9F-4ACA-AB94-C09B94411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C191C8-2A5C-4E60-8BC0-A7472971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188395-AE21-4763-B082-EE38A3AF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8A193-96C1-4BC7-96F1-E76331D8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D4C26-9126-41F2-9991-680E5C00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CC0160-6C07-4C44-BBB4-1A6D01DC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D5D7D-639A-41E6-B5F7-533BF3DE3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C1C99-EE9B-43AB-A9A4-DAF1C233B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ED08-2B19-45F8-93DB-95C435F3C178}" type="datetimeFigureOut">
              <a:rPr lang="ko-KR" altLang="en-US" smtClean="0"/>
              <a:t>2018-09-30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83052-8763-4119-8351-DA3503563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B102A-4D58-41EF-9847-C07E8BA09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4A376-50F2-4399-B061-19316D1C5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5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DB0EA-2FB0-4B69-A196-3232AA69B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43664-D144-48AC-AAFE-DAD57D488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2" y="3112686"/>
            <a:ext cx="1807506" cy="632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E8CEE-0B86-4F92-ADA9-3AA846ACA598}"/>
              </a:ext>
            </a:extLst>
          </p:cNvPr>
          <p:cNvSpPr txBox="1"/>
          <p:nvPr/>
        </p:nvSpPr>
        <p:spPr>
          <a:xfrm>
            <a:off x="1155680" y="3745313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muffin_logo_m.png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E020D7-2C81-452D-81E2-B6B7B6D88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5" y="5274226"/>
            <a:ext cx="2438011" cy="4695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F53A1F-0F6D-4E7D-8215-8F42B95153CA}"/>
              </a:ext>
            </a:extLst>
          </p:cNvPr>
          <p:cNvSpPr txBox="1"/>
          <p:nvPr/>
        </p:nvSpPr>
        <p:spPr>
          <a:xfrm>
            <a:off x="1299647" y="5807378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btn_fb_main.png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3FD034-E913-4255-ABB6-2C248B9D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72" y="259383"/>
            <a:ext cx="1243604" cy="22119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D786AC-C232-4660-B36D-BA37D71DF76A}"/>
              </a:ext>
            </a:extLst>
          </p:cNvPr>
          <p:cNvSpPr txBox="1"/>
          <p:nvPr/>
        </p:nvSpPr>
        <p:spPr>
          <a:xfrm>
            <a:off x="1155680" y="254166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m_bg.png</a:t>
            </a:r>
            <a:endParaRPr lang="ko-KR" altLang="en-US" sz="1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88C93D-4C5D-47C8-9EC8-6B8C9534AA71}"/>
              </a:ext>
            </a:extLst>
          </p:cNvPr>
          <p:cNvGrpSpPr/>
          <p:nvPr/>
        </p:nvGrpSpPr>
        <p:grpSpPr>
          <a:xfrm>
            <a:off x="8231534" y="6070926"/>
            <a:ext cx="342602" cy="316335"/>
            <a:chOff x="9622491" y="4577115"/>
            <a:chExt cx="342602" cy="31633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A1E74AE-8396-4EFB-846D-6B7BC186101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30EAC5-D04A-42FE-8FE9-FB8682B47A5D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63A3B30-9557-446B-B9EB-CAAE52E38AC5}"/>
              </a:ext>
            </a:extLst>
          </p:cNvPr>
          <p:cNvGrpSpPr/>
          <p:nvPr/>
        </p:nvGrpSpPr>
        <p:grpSpPr>
          <a:xfrm>
            <a:off x="9118600" y="1207193"/>
            <a:ext cx="342602" cy="316335"/>
            <a:chOff x="9622491" y="4577115"/>
            <a:chExt cx="342602" cy="31633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CDC6DCD-20EE-434C-A1CF-B5D8FD830554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4970-5EA5-4A02-85EE-18EBF01CB330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50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C9AC9E8-F873-4AE0-91FE-E819CE47D160}"/>
              </a:ext>
            </a:extLst>
          </p:cNvPr>
          <p:cNvGrpSpPr/>
          <p:nvPr/>
        </p:nvGrpSpPr>
        <p:grpSpPr>
          <a:xfrm>
            <a:off x="9308096" y="1128369"/>
            <a:ext cx="225016" cy="221924"/>
            <a:chOff x="9115894" y="3238348"/>
            <a:chExt cx="225016" cy="2219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A12205A-7BBB-4824-A7D2-F54D9F87C754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341F9A-0809-4523-A84A-1435A2F883DB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46932C5-62A5-4ADE-8DF6-4A9A62904396}"/>
              </a:ext>
            </a:extLst>
          </p:cNvPr>
          <p:cNvGrpSpPr/>
          <p:nvPr/>
        </p:nvGrpSpPr>
        <p:grpSpPr>
          <a:xfrm>
            <a:off x="8417676" y="5967240"/>
            <a:ext cx="225016" cy="221924"/>
            <a:chOff x="9115894" y="3238348"/>
            <a:chExt cx="225016" cy="22192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F0C019-9979-491B-BC18-DFCA257A410B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2A7E9F-09F3-4973-9F2D-B8046DEF697B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CF93A75-2AB6-4EB8-BF47-ACA8506D6651}"/>
              </a:ext>
            </a:extLst>
          </p:cNvPr>
          <p:cNvCxnSpPr>
            <a:cxnSpLocks/>
          </p:cNvCxnSpPr>
          <p:nvPr/>
        </p:nvCxnSpPr>
        <p:spPr>
          <a:xfrm>
            <a:off x="6443420" y="1072894"/>
            <a:ext cx="17133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72586F-7367-47C5-96D8-3A8665A9B2F2}"/>
              </a:ext>
            </a:extLst>
          </p:cNvPr>
          <p:cNvGrpSpPr/>
          <p:nvPr/>
        </p:nvGrpSpPr>
        <p:grpSpPr>
          <a:xfrm>
            <a:off x="8257801" y="911969"/>
            <a:ext cx="342602" cy="316335"/>
            <a:chOff x="9622491" y="4577115"/>
            <a:chExt cx="342602" cy="31633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0389EA7-839B-458A-8AF4-081D50CE144E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1AA2E3-52AF-49C9-90B5-EF75E99AE42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40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A92125F-2098-4095-ADAD-F388C6A17957}"/>
              </a:ext>
            </a:extLst>
          </p:cNvPr>
          <p:cNvSpPr txBox="1"/>
          <p:nvPr/>
        </p:nvSpPr>
        <p:spPr>
          <a:xfrm>
            <a:off x="8559291" y="949783"/>
            <a:ext cx="559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90814E0-493F-4EA1-BB03-FF2402131037}"/>
              </a:ext>
            </a:extLst>
          </p:cNvPr>
          <p:cNvCxnSpPr>
            <a:cxnSpLocks/>
          </p:cNvCxnSpPr>
          <p:nvPr/>
        </p:nvCxnSpPr>
        <p:spPr>
          <a:xfrm>
            <a:off x="6443420" y="1358644"/>
            <a:ext cx="25735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162C58-E297-4B48-8387-9E2E7D0E92B3}"/>
              </a:ext>
            </a:extLst>
          </p:cNvPr>
          <p:cNvSpPr txBox="1"/>
          <p:nvPr/>
        </p:nvSpPr>
        <p:spPr>
          <a:xfrm>
            <a:off x="9460991" y="1254583"/>
            <a:ext cx="559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2F1EB0-7E80-4C76-8E86-05BB03C650D2}"/>
              </a:ext>
            </a:extLst>
          </p:cNvPr>
          <p:cNvCxnSpPr>
            <a:cxnSpLocks/>
          </p:cNvCxnSpPr>
          <p:nvPr/>
        </p:nvCxnSpPr>
        <p:spPr>
          <a:xfrm>
            <a:off x="6443420" y="1663444"/>
            <a:ext cx="17133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6C4580-EB69-4CBB-BC75-0B50ECA1CEE9}"/>
              </a:ext>
            </a:extLst>
          </p:cNvPr>
          <p:cNvGrpSpPr/>
          <p:nvPr/>
        </p:nvGrpSpPr>
        <p:grpSpPr>
          <a:xfrm>
            <a:off x="8257801" y="1502519"/>
            <a:ext cx="342602" cy="316335"/>
            <a:chOff x="9622491" y="4577115"/>
            <a:chExt cx="342602" cy="31633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DF736C2-B04E-4FD4-BAC4-5CF36E118FA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B77666-21DF-47B2-9993-ECAAFEBD42E0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60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92B023F-E7F4-444F-928B-C86908958B4B}"/>
              </a:ext>
            </a:extLst>
          </p:cNvPr>
          <p:cNvSpPr txBox="1"/>
          <p:nvPr/>
        </p:nvSpPr>
        <p:spPr>
          <a:xfrm>
            <a:off x="8559291" y="1540333"/>
            <a:ext cx="559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029228F-9382-4BE1-AFEF-0E7AB4F70A1B}"/>
              </a:ext>
            </a:extLst>
          </p:cNvPr>
          <p:cNvCxnSpPr>
            <a:cxnSpLocks/>
          </p:cNvCxnSpPr>
          <p:nvPr/>
        </p:nvCxnSpPr>
        <p:spPr>
          <a:xfrm>
            <a:off x="6443420" y="6229094"/>
            <a:ext cx="17133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B4BCA0-1CC1-476B-B535-2C568D9BC780}"/>
              </a:ext>
            </a:extLst>
          </p:cNvPr>
          <p:cNvSpPr txBox="1"/>
          <p:nvPr/>
        </p:nvSpPr>
        <p:spPr>
          <a:xfrm>
            <a:off x="8578341" y="6118683"/>
            <a:ext cx="559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731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B62309-C5E1-42B7-AC45-9DDDC29C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63" y="0"/>
            <a:ext cx="3609474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2CF9B76-CFAF-4A40-8F20-E29FFBBD50D7}"/>
              </a:ext>
            </a:extLst>
          </p:cNvPr>
          <p:cNvCxnSpPr>
            <a:cxnSpLocks/>
          </p:cNvCxnSpPr>
          <p:nvPr/>
        </p:nvCxnSpPr>
        <p:spPr>
          <a:xfrm>
            <a:off x="7511508" y="4300416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4FA20C-588C-4D3E-A9A4-3F8278CEF621}"/>
              </a:ext>
            </a:extLst>
          </p:cNvPr>
          <p:cNvSpPr txBox="1"/>
          <p:nvPr/>
        </p:nvSpPr>
        <p:spPr>
          <a:xfrm>
            <a:off x="8276626" y="417557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67126-CC24-4249-A7CD-62A8E26A3192}"/>
              </a:ext>
            </a:extLst>
          </p:cNvPr>
          <p:cNvSpPr txBox="1"/>
          <p:nvPr/>
        </p:nvSpPr>
        <p:spPr>
          <a:xfrm>
            <a:off x="2947141" y="250212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89F916-A2F8-4162-885A-0F761677EF81}"/>
              </a:ext>
            </a:extLst>
          </p:cNvPr>
          <p:cNvGrpSpPr/>
          <p:nvPr/>
        </p:nvGrpSpPr>
        <p:grpSpPr>
          <a:xfrm>
            <a:off x="3599038" y="2485885"/>
            <a:ext cx="342602" cy="316335"/>
            <a:chOff x="9622491" y="4577115"/>
            <a:chExt cx="342602" cy="3163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0843114-78A9-49B0-98A6-9A02F574969F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F158C3-DF9D-44D7-B6B3-F05C6BD59DA7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9A473B-609F-4AD5-BB46-BBD56991FD73}"/>
              </a:ext>
            </a:extLst>
          </p:cNvPr>
          <p:cNvCxnSpPr>
            <a:cxnSpLocks/>
          </p:cNvCxnSpPr>
          <p:nvPr/>
        </p:nvCxnSpPr>
        <p:spPr>
          <a:xfrm>
            <a:off x="4012803" y="265395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5D2746-513E-452F-AA8F-1051C6A808BD}"/>
              </a:ext>
            </a:extLst>
          </p:cNvPr>
          <p:cNvSpPr txBox="1"/>
          <p:nvPr/>
        </p:nvSpPr>
        <p:spPr>
          <a:xfrm>
            <a:off x="2947141" y="311934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B62D2A-DBDF-4AFC-8198-8E4EE02F3C8C}"/>
              </a:ext>
            </a:extLst>
          </p:cNvPr>
          <p:cNvGrpSpPr/>
          <p:nvPr/>
        </p:nvGrpSpPr>
        <p:grpSpPr>
          <a:xfrm>
            <a:off x="3599038" y="3080245"/>
            <a:ext cx="342602" cy="316335"/>
            <a:chOff x="9622491" y="4577115"/>
            <a:chExt cx="342602" cy="31633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B76801-5C56-4F84-82BD-7CCDF43AFFA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CFD6B-DBE5-4F50-82E3-03338C5ED3FB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59A7-DE51-49BD-BD5F-AFAB4F6ED7F5}"/>
              </a:ext>
            </a:extLst>
          </p:cNvPr>
          <p:cNvCxnSpPr>
            <a:cxnSpLocks/>
          </p:cNvCxnSpPr>
          <p:nvPr/>
        </p:nvCxnSpPr>
        <p:spPr>
          <a:xfrm>
            <a:off x="4012803" y="324831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C2DEF4-DC59-4887-941F-D5413D05C508}"/>
              </a:ext>
            </a:extLst>
          </p:cNvPr>
          <p:cNvSpPr txBox="1"/>
          <p:nvPr/>
        </p:nvSpPr>
        <p:spPr>
          <a:xfrm>
            <a:off x="2973110" y="1504528"/>
            <a:ext cx="719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#9280b8</a:t>
            </a:r>
            <a:endParaRPr lang="ko-KR" altLang="en-US" sz="1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1C0F1C-3FA8-4F88-B5D5-57825C3926AA}"/>
              </a:ext>
            </a:extLst>
          </p:cNvPr>
          <p:cNvGrpSpPr/>
          <p:nvPr/>
        </p:nvGrpSpPr>
        <p:grpSpPr>
          <a:xfrm>
            <a:off x="3599038" y="1405713"/>
            <a:ext cx="416147" cy="380092"/>
            <a:chOff x="5016174" y="956133"/>
            <a:chExt cx="416147" cy="38009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A90A67-3C1C-41BC-887A-4AFF7ADC3CE4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59034E2-125E-4C29-9635-CFA2476DAE34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938B67-1C7B-408F-B7DB-8EF422D1F8B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9F4211-0DA2-4380-BABC-FED04A5A72BC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80930BC-6CC3-4E94-9F2F-2FABFEA8B92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96A9AB-7BFC-4948-96BA-1D37CBB80C16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7E4C11F-CE5C-4BA3-BBD6-25A310966578}"/>
              </a:ext>
            </a:extLst>
          </p:cNvPr>
          <p:cNvCxnSpPr>
            <a:cxnSpLocks/>
          </p:cNvCxnSpPr>
          <p:nvPr/>
        </p:nvCxnSpPr>
        <p:spPr>
          <a:xfrm>
            <a:off x="4012803" y="1637541"/>
            <a:ext cx="13364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13AE94-FB7A-4B9A-A3AD-B939BC495E21}"/>
              </a:ext>
            </a:extLst>
          </p:cNvPr>
          <p:cNvGrpSpPr/>
          <p:nvPr/>
        </p:nvGrpSpPr>
        <p:grpSpPr>
          <a:xfrm>
            <a:off x="8403379" y="1477049"/>
            <a:ext cx="342602" cy="316335"/>
            <a:chOff x="9622491" y="4577115"/>
            <a:chExt cx="342602" cy="31633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FA86562-DD63-40F0-8362-E37A7A5DE65B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4D0AB0-72B7-45C2-8891-A438A2BC3846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702B2A7-64A7-4621-9AFC-1232D8F75D51}"/>
              </a:ext>
            </a:extLst>
          </p:cNvPr>
          <p:cNvGrpSpPr/>
          <p:nvPr/>
        </p:nvGrpSpPr>
        <p:grpSpPr>
          <a:xfrm>
            <a:off x="8557188" y="1403962"/>
            <a:ext cx="225016" cy="221924"/>
            <a:chOff x="9115894" y="3238348"/>
            <a:chExt cx="225016" cy="22192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9699827-767F-43FA-9A52-C0EF1D29B607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2B58F2-11D5-436F-AE57-6E9E014CC1C7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ACC59C6-56C3-43F6-8795-25622416C670}"/>
              </a:ext>
            </a:extLst>
          </p:cNvPr>
          <p:cNvCxnSpPr>
            <a:cxnSpLocks/>
          </p:cNvCxnSpPr>
          <p:nvPr/>
        </p:nvCxnSpPr>
        <p:spPr>
          <a:xfrm>
            <a:off x="6865620" y="1642477"/>
            <a:ext cx="13792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6027FE-7738-4B5A-97E1-D091F5749CF6}"/>
              </a:ext>
            </a:extLst>
          </p:cNvPr>
          <p:cNvSpPr txBox="1"/>
          <p:nvPr/>
        </p:nvSpPr>
        <p:spPr>
          <a:xfrm>
            <a:off x="8745961" y="1490650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E6D894-5F98-411E-AFE9-893FAB16BB6B}"/>
              </a:ext>
            </a:extLst>
          </p:cNvPr>
          <p:cNvCxnSpPr>
            <a:cxnSpLocks/>
          </p:cNvCxnSpPr>
          <p:nvPr/>
        </p:nvCxnSpPr>
        <p:spPr>
          <a:xfrm>
            <a:off x="4029137" y="186345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A0AA3E-B522-480E-805E-30527E6636BF}"/>
              </a:ext>
            </a:extLst>
          </p:cNvPr>
          <p:cNvSpPr txBox="1"/>
          <p:nvPr/>
        </p:nvSpPr>
        <p:spPr>
          <a:xfrm>
            <a:off x="3332859" y="175020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92DEDDB-53B6-4168-8BF1-325DB20D82C2}"/>
              </a:ext>
            </a:extLst>
          </p:cNvPr>
          <p:cNvCxnSpPr>
            <a:cxnSpLocks/>
          </p:cNvCxnSpPr>
          <p:nvPr/>
        </p:nvCxnSpPr>
        <p:spPr>
          <a:xfrm>
            <a:off x="7345680" y="6834465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AFBA32-5830-4EBF-9BED-8E37E93A6248}"/>
              </a:ext>
            </a:extLst>
          </p:cNvPr>
          <p:cNvCxnSpPr>
            <a:cxnSpLocks/>
          </p:cNvCxnSpPr>
          <p:nvPr/>
        </p:nvCxnSpPr>
        <p:spPr>
          <a:xfrm>
            <a:off x="7511508" y="6618258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B44C6EF-D902-473F-A117-8D3246818F41}"/>
              </a:ext>
            </a:extLst>
          </p:cNvPr>
          <p:cNvSpPr txBox="1"/>
          <p:nvPr/>
        </p:nvSpPr>
        <p:spPr>
          <a:xfrm>
            <a:off x="8436510" y="6611104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E59A082-9C63-425A-9C86-DA81847AC7A2}"/>
              </a:ext>
            </a:extLst>
          </p:cNvPr>
          <p:cNvCxnSpPr>
            <a:cxnSpLocks/>
          </p:cNvCxnSpPr>
          <p:nvPr/>
        </p:nvCxnSpPr>
        <p:spPr>
          <a:xfrm>
            <a:off x="7900737" y="4924456"/>
            <a:ext cx="0" cy="103975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C7C49F-054A-4F57-9EB9-5458A58A48E5}"/>
              </a:ext>
            </a:extLst>
          </p:cNvPr>
          <p:cNvCxnSpPr>
            <a:cxnSpLocks/>
          </p:cNvCxnSpPr>
          <p:nvPr/>
        </p:nvCxnSpPr>
        <p:spPr>
          <a:xfrm>
            <a:off x="7744404" y="5040717"/>
            <a:ext cx="0" cy="117563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3E83325-2F27-4AC6-8700-A55DEF0E6EE2}"/>
              </a:ext>
            </a:extLst>
          </p:cNvPr>
          <p:cNvSpPr txBox="1"/>
          <p:nvPr/>
        </p:nvSpPr>
        <p:spPr>
          <a:xfrm>
            <a:off x="7698325" y="5924408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8A1E64A-FDD0-4694-AFE7-389A0129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8" y="1124104"/>
            <a:ext cx="381000" cy="381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16FC00B-3C6D-44C9-B127-5B9E2B0BEBC9}"/>
              </a:ext>
            </a:extLst>
          </p:cNvPr>
          <p:cNvSpPr txBox="1"/>
          <p:nvPr/>
        </p:nvSpPr>
        <p:spPr>
          <a:xfrm>
            <a:off x="201214" y="1496245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icon_arr.png</a:t>
            </a:r>
            <a:endParaRPr lang="ko-KR" altLang="en-US" sz="10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7CEE315-0462-4E46-A88E-BF77CDF5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8" y="322275"/>
            <a:ext cx="320627" cy="3206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4D3A0D8-C59D-4C32-95F8-0E8906EBE986}"/>
              </a:ext>
            </a:extLst>
          </p:cNvPr>
          <p:cNvSpPr txBox="1"/>
          <p:nvPr/>
        </p:nvSpPr>
        <p:spPr>
          <a:xfrm>
            <a:off x="201214" y="680905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icon_sh.png</a:t>
            </a:r>
            <a:endParaRPr lang="ko-KR" altLang="en-US" sz="1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642B170-3819-4CA9-B0FC-E7CF75FB94C1}"/>
              </a:ext>
            </a:extLst>
          </p:cNvPr>
          <p:cNvCxnSpPr>
            <a:cxnSpLocks/>
          </p:cNvCxnSpPr>
          <p:nvPr/>
        </p:nvCxnSpPr>
        <p:spPr>
          <a:xfrm>
            <a:off x="4029137" y="1262843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0F138A1-C53A-4138-9F71-105202386F2A}"/>
              </a:ext>
            </a:extLst>
          </p:cNvPr>
          <p:cNvSpPr txBox="1"/>
          <p:nvPr/>
        </p:nvSpPr>
        <p:spPr>
          <a:xfrm>
            <a:off x="3332859" y="1149588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#7e4981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87C91B-3245-42EA-8F9D-79FAC596ADC8}"/>
              </a:ext>
            </a:extLst>
          </p:cNvPr>
          <p:cNvSpPr txBox="1"/>
          <p:nvPr/>
        </p:nvSpPr>
        <p:spPr>
          <a:xfrm>
            <a:off x="2947141" y="903295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F5487E-D77D-45C1-94B3-1E61377E6947}"/>
              </a:ext>
            </a:extLst>
          </p:cNvPr>
          <p:cNvGrpSpPr/>
          <p:nvPr/>
        </p:nvGrpSpPr>
        <p:grpSpPr>
          <a:xfrm>
            <a:off x="3599038" y="887051"/>
            <a:ext cx="342602" cy="316335"/>
            <a:chOff x="9622491" y="4577115"/>
            <a:chExt cx="342602" cy="31633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D763A71-F886-440F-B020-EEDA09377FB5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4DE160-9CFD-485E-8F7A-3E3B96C18B9A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0446513-20D6-4A8D-AB51-F5E53E8B72E2}"/>
              </a:ext>
            </a:extLst>
          </p:cNvPr>
          <p:cNvCxnSpPr>
            <a:cxnSpLocks/>
          </p:cNvCxnSpPr>
          <p:nvPr/>
        </p:nvCxnSpPr>
        <p:spPr>
          <a:xfrm>
            <a:off x="4012803" y="1055122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8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79CFF-4791-4E50-8E6D-87CD575EE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635BF0-7269-4E8D-88B2-C715CF92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267" y="392675"/>
            <a:ext cx="522953" cy="313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2F470-BF30-4F87-9A5C-D6EAF11656E4}"/>
              </a:ext>
            </a:extLst>
          </p:cNvPr>
          <p:cNvSpPr txBox="1"/>
          <p:nvPr/>
        </p:nvSpPr>
        <p:spPr>
          <a:xfrm>
            <a:off x="11011782" y="706447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play_btn.png</a:t>
            </a:r>
            <a:endParaRPr lang="ko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D1F688-0F4F-4D24-87EA-4A3D4050F548}"/>
              </a:ext>
            </a:extLst>
          </p:cNvPr>
          <p:cNvCxnSpPr>
            <a:cxnSpLocks/>
          </p:cNvCxnSpPr>
          <p:nvPr/>
        </p:nvCxnSpPr>
        <p:spPr>
          <a:xfrm>
            <a:off x="7754857" y="2419997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A574F0-0833-49D0-BBAA-61AC72DD4FD2}"/>
              </a:ext>
            </a:extLst>
          </p:cNvPr>
          <p:cNvSpPr txBox="1"/>
          <p:nvPr/>
        </p:nvSpPr>
        <p:spPr>
          <a:xfrm>
            <a:off x="8519975" y="229515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2077D5D-346F-4FE7-BC82-5811345253B4}"/>
              </a:ext>
            </a:extLst>
          </p:cNvPr>
          <p:cNvCxnSpPr>
            <a:cxnSpLocks/>
          </p:cNvCxnSpPr>
          <p:nvPr/>
        </p:nvCxnSpPr>
        <p:spPr>
          <a:xfrm>
            <a:off x="3706425" y="2419997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786BF8-A2BB-4B73-9864-2B6AF94EFEB7}"/>
              </a:ext>
            </a:extLst>
          </p:cNvPr>
          <p:cNvSpPr txBox="1"/>
          <p:nvPr/>
        </p:nvSpPr>
        <p:spPr>
          <a:xfrm>
            <a:off x="3195808" y="229515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B5131-B7F2-4429-B733-9E8C88828C6F}"/>
              </a:ext>
            </a:extLst>
          </p:cNvPr>
          <p:cNvSpPr txBox="1"/>
          <p:nvPr/>
        </p:nvSpPr>
        <p:spPr>
          <a:xfrm>
            <a:off x="8996546" y="10413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7DAD88-BB4C-46AC-9283-30319111388B}"/>
              </a:ext>
            </a:extLst>
          </p:cNvPr>
          <p:cNvGrpSpPr/>
          <p:nvPr/>
        </p:nvGrpSpPr>
        <p:grpSpPr>
          <a:xfrm>
            <a:off x="8627845" y="942573"/>
            <a:ext cx="416147" cy="380092"/>
            <a:chOff x="5016174" y="956133"/>
            <a:chExt cx="416147" cy="3800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6095480-6535-4840-9AC5-AABFE3E315C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FEA5B40-C9ED-4539-9669-6777F5F23B97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4BFBC-B530-4AB1-A87D-9FC4FF775EDF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B705C59-5198-423A-B25D-CE2C7F465FBD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C6E081A-5FB0-4FA1-9D00-2A0F22FA8E59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BC186A-92A5-4E51-B61E-D541665D3C2F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EE2DE5-04FF-4382-A445-87E7A204D0D0}"/>
              </a:ext>
            </a:extLst>
          </p:cNvPr>
          <p:cNvCxnSpPr>
            <a:cxnSpLocks/>
          </p:cNvCxnSpPr>
          <p:nvPr/>
        </p:nvCxnSpPr>
        <p:spPr>
          <a:xfrm>
            <a:off x="6883961" y="1174401"/>
            <a:ext cx="16360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41FAA-DD7D-456B-AF51-D863ABB07F07}"/>
              </a:ext>
            </a:extLst>
          </p:cNvPr>
          <p:cNvSpPr txBox="1"/>
          <p:nvPr/>
        </p:nvSpPr>
        <p:spPr>
          <a:xfrm>
            <a:off x="8941209" y="1601827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01524C8-FE9B-4CFA-AD45-B130CF9766DD}"/>
              </a:ext>
            </a:extLst>
          </p:cNvPr>
          <p:cNvGrpSpPr/>
          <p:nvPr/>
        </p:nvGrpSpPr>
        <p:grpSpPr>
          <a:xfrm>
            <a:off x="8627845" y="1566769"/>
            <a:ext cx="342602" cy="316335"/>
            <a:chOff x="9622491" y="4577115"/>
            <a:chExt cx="342602" cy="31633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8CA9547-B0C9-4929-AB2A-8B904DD88915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23733-379D-4520-9B93-F10B4A3E25AF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5ABB68D-30A7-490E-B304-E5D416D4CBFC}"/>
              </a:ext>
            </a:extLst>
          </p:cNvPr>
          <p:cNvCxnSpPr>
            <a:cxnSpLocks/>
          </p:cNvCxnSpPr>
          <p:nvPr/>
        </p:nvCxnSpPr>
        <p:spPr>
          <a:xfrm>
            <a:off x="6883961" y="1734840"/>
            <a:ext cx="16360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2A0086-3AF3-4E2C-867A-7BDE11E8908E}"/>
              </a:ext>
            </a:extLst>
          </p:cNvPr>
          <p:cNvSpPr txBox="1"/>
          <p:nvPr/>
        </p:nvSpPr>
        <p:spPr>
          <a:xfrm>
            <a:off x="3068681" y="448872"/>
            <a:ext cx="719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EDE320-A09E-4FE7-8062-9EB90B604127}"/>
              </a:ext>
            </a:extLst>
          </p:cNvPr>
          <p:cNvGrpSpPr/>
          <p:nvPr/>
        </p:nvGrpSpPr>
        <p:grpSpPr>
          <a:xfrm>
            <a:off x="3599038" y="350057"/>
            <a:ext cx="416147" cy="380092"/>
            <a:chOff x="5016174" y="956133"/>
            <a:chExt cx="416147" cy="38009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AC5012F-4E80-4508-8848-DCB3C58E6AC8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B9E2C27-6880-4C66-9D74-61C9D9D44FC3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EA0B88-E802-4614-A452-0D0B3DE0C69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AE74EAA-A43D-4757-8FFA-5C9D96B7B7C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FC2B4CE-E604-4645-9979-CAFF27B79AA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9060FC-87A3-40F6-B853-11F365FF6CC6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756FE18-F689-4CFF-B710-E98C7E1FFF57}"/>
              </a:ext>
            </a:extLst>
          </p:cNvPr>
          <p:cNvCxnSpPr>
            <a:cxnSpLocks/>
          </p:cNvCxnSpPr>
          <p:nvPr/>
        </p:nvCxnSpPr>
        <p:spPr>
          <a:xfrm>
            <a:off x="4012803" y="581885"/>
            <a:ext cx="19529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9B942EF-ED18-48D4-B1AD-FF87A74BA9A5}"/>
              </a:ext>
            </a:extLst>
          </p:cNvPr>
          <p:cNvCxnSpPr>
            <a:cxnSpLocks/>
          </p:cNvCxnSpPr>
          <p:nvPr/>
        </p:nvCxnSpPr>
        <p:spPr>
          <a:xfrm>
            <a:off x="3706425" y="6674907"/>
            <a:ext cx="9614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E3A25A6-345A-4154-BA3E-9F789757FAB8}"/>
              </a:ext>
            </a:extLst>
          </p:cNvPr>
          <p:cNvSpPr txBox="1"/>
          <p:nvPr/>
        </p:nvSpPr>
        <p:spPr>
          <a:xfrm>
            <a:off x="3068681" y="655006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366507-162A-4BA4-8E47-14DD31013715}"/>
              </a:ext>
            </a:extLst>
          </p:cNvPr>
          <p:cNvSpPr txBox="1"/>
          <p:nvPr/>
        </p:nvSpPr>
        <p:spPr>
          <a:xfrm>
            <a:off x="8996546" y="346749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309BC7-D83F-47A5-A368-56BFB1AF5D3E}"/>
              </a:ext>
            </a:extLst>
          </p:cNvPr>
          <p:cNvGrpSpPr/>
          <p:nvPr/>
        </p:nvGrpSpPr>
        <p:grpSpPr>
          <a:xfrm>
            <a:off x="8627845" y="3368683"/>
            <a:ext cx="416147" cy="380092"/>
            <a:chOff x="5016174" y="956133"/>
            <a:chExt cx="416147" cy="38009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C37CDD-3B9E-40DA-AB3D-427F7DA596B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5009E05-6D06-4465-887D-000FC33588DD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82643A-4686-4815-B027-BA94A55B5DD9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1708468-7FE4-4B79-9638-601EA3E7F413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4ABE56F4-1EDE-4ADC-9D7A-548572AEEB60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C6F36C-99EA-47E0-BA78-DFF54B6E807F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B467233-1C16-4230-B594-BB935F816E6F}"/>
              </a:ext>
            </a:extLst>
          </p:cNvPr>
          <p:cNvCxnSpPr>
            <a:cxnSpLocks/>
          </p:cNvCxnSpPr>
          <p:nvPr/>
        </p:nvCxnSpPr>
        <p:spPr>
          <a:xfrm>
            <a:off x="5700252" y="3600511"/>
            <a:ext cx="28197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4F0BF56-17A9-49C1-B193-E0F4BB88E0AD}"/>
              </a:ext>
            </a:extLst>
          </p:cNvPr>
          <p:cNvSpPr txBox="1"/>
          <p:nvPr/>
        </p:nvSpPr>
        <p:spPr>
          <a:xfrm>
            <a:off x="8941208" y="433027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050554B-6C42-431C-8F84-788C0040F2D7}"/>
              </a:ext>
            </a:extLst>
          </p:cNvPr>
          <p:cNvGrpSpPr/>
          <p:nvPr/>
        </p:nvGrpSpPr>
        <p:grpSpPr>
          <a:xfrm>
            <a:off x="8627845" y="4295221"/>
            <a:ext cx="342602" cy="316335"/>
            <a:chOff x="9622491" y="4577115"/>
            <a:chExt cx="342602" cy="316335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77388B3-D6CA-40D0-A224-4A7FA55EB7A8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1CEA69-FA96-4B97-A965-69286E19CA2B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2EADC08-BE45-494C-B107-40887A1E058D}"/>
              </a:ext>
            </a:extLst>
          </p:cNvPr>
          <p:cNvCxnSpPr>
            <a:cxnSpLocks/>
          </p:cNvCxnSpPr>
          <p:nvPr/>
        </p:nvCxnSpPr>
        <p:spPr>
          <a:xfrm>
            <a:off x="7086600" y="4463292"/>
            <a:ext cx="143337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9BD82-EAA3-479D-9DF9-B7F28D12C334}"/>
              </a:ext>
            </a:extLst>
          </p:cNvPr>
          <p:cNvSpPr txBox="1"/>
          <p:nvPr/>
        </p:nvSpPr>
        <p:spPr>
          <a:xfrm>
            <a:off x="2992292" y="289379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D6103-6262-4854-A0F6-745FE11544EF}"/>
              </a:ext>
            </a:extLst>
          </p:cNvPr>
          <p:cNvGrpSpPr/>
          <p:nvPr/>
        </p:nvGrpSpPr>
        <p:grpSpPr>
          <a:xfrm>
            <a:off x="3599038" y="2794983"/>
            <a:ext cx="416147" cy="380092"/>
            <a:chOff x="5016174" y="956133"/>
            <a:chExt cx="416147" cy="38009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53388A1-05DA-49B1-85BF-2C4ADC1B30A8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BB8EF7E-0B48-4F6C-9236-85B2E8E2C1C2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F871F9-80CF-48E1-BE7A-423ADA3ABB3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403E262-906E-4D32-98C4-3EEA7B0A8160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DF1EFFB2-9F0A-40F6-8C67-0FE6E6BD59D1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557985-3B26-4680-B0DB-8CA5B8D85011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EF5EB7E-BED6-4813-9471-9C744A38783A}"/>
              </a:ext>
            </a:extLst>
          </p:cNvPr>
          <p:cNvCxnSpPr>
            <a:cxnSpLocks/>
          </p:cNvCxnSpPr>
          <p:nvPr/>
        </p:nvCxnSpPr>
        <p:spPr>
          <a:xfrm>
            <a:off x="4012803" y="302681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2A36F53-521D-42A3-B9C7-64A1166E299B}"/>
              </a:ext>
            </a:extLst>
          </p:cNvPr>
          <p:cNvGrpSpPr/>
          <p:nvPr/>
        </p:nvGrpSpPr>
        <p:grpSpPr>
          <a:xfrm>
            <a:off x="8403379" y="2866319"/>
            <a:ext cx="342602" cy="316335"/>
            <a:chOff x="9622491" y="4577115"/>
            <a:chExt cx="342602" cy="31633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93E3B9-CF87-485B-9AF8-16BD3C920BA5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00F7C89-2B54-4C16-964E-B73F88FF88BA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85B0B99-908F-4329-BE9C-5A688EFE80B9}"/>
              </a:ext>
            </a:extLst>
          </p:cNvPr>
          <p:cNvGrpSpPr/>
          <p:nvPr/>
        </p:nvGrpSpPr>
        <p:grpSpPr>
          <a:xfrm>
            <a:off x="8557188" y="2793232"/>
            <a:ext cx="225016" cy="221924"/>
            <a:chOff x="9115894" y="3238348"/>
            <a:chExt cx="225016" cy="221924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343D652-3B83-456B-A8BD-4E617A18DEA8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70F2772-1E22-47AD-8EAD-43D235888E06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BCACA92-1E8A-4D05-A518-8216CBD5DE0A}"/>
              </a:ext>
            </a:extLst>
          </p:cNvPr>
          <p:cNvCxnSpPr>
            <a:cxnSpLocks/>
          </p:cNvCxnSpPr>
          <p:nvPr/>
        </p:nvCxnSpPr>
        <p:spPr>
          <a:xfrm>
            <a:off x="7101840" y="303174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E21D5F5-9570-4EA5-A592-56B887EA6F34}"/>
              </a:ext>
            </a:extLst>
          </p:cNvPr>
          <p:cNvSpPr txBox="1"/>
          <p:nvPr/>
        </p:nvSpPr>
        <p:spPr>
          <a:xfrm>
            <a:off x="8745961" y="2879920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#9280b8</a:t>
            </a:r>
            <a:endParaRPr lang="ko-KR" altLang="en-US" sz="1000" dirty="0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98AF165-3B5D-4E99-86A8-5EEBC4EF0F31}"/>
              </a:ext>
            </a:extLst>
          </p:cNvPr>
          <p:cNvCxnSpPr>
            <a:cxnSpLocks/>
          </p:cNvCxnSpPr>
          <p:nvPr/>
        </p:nvCxnSpPr>
        <p:spPr>
          <a:xfrm>
            <a:off x="4029137" y="3314204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01558EC-5EBA-46A8-BCDD-ECC00300E36C}"/>
              </a:ext>
            </a:extLst>
          </p:cNvPr>
          <p:cNvSpPr txBox="1"/>
          <p:nvPr/>
        </p:nvSpPr>
        <p:spPr>
          <a:xfrm>
            <a:off x="3332859" y="3200949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19F17CD-8622-4AA9-A5C2-34BB4866868D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6633979" y="6673176"/>
            <a:ext cx="1677753" cy="173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707A34E-CA30-4DB6-A3A7-2951D42B2B9C}"/>
              </a:ext>
            </a:extLst>
          </p:cNvPr>
          <p:cNvSpPr txBox="1"/>
          <p:nvPr/>
        </p:nvSpPr>
        <p:spPr>
          <a:xfrm>
            <a:off x="8311732" y="655006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#555555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772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FF53C0-D934-4851-8A8C-6C14E868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43A30-BB96-4D97-A949-F560C9C3CF7F}"/>
              </a:ext>
            </a:extLst>
          </p:cNvPr>
          <p:cNvSpPr txBox="1"/>
          <p:nvPr/>
        </p:nvSpPr>
        <p:spPr>
          <a:xfrm>
            <a:off x="8941209" y="227287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459AAB-A607-4D4E-808C-A12B059AB098}"/>
              </a:ext>
            </a:extLst>
          </p:cNvPr>
          <p:cNvGrpSpPr/>
          <p:nvPr/>
        </p:nvGrpSpPr>
        <p:grpSpPr>
          <a:xfrm>
            <a:off x="8627845" y="2237820"/>
            <a:ext cx="342602" cy="316335"/>
            <a:chOff x="9622491" y="4577115"/>
            <a:chExt cx="342602" cy="3163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80E264-1D0C-4F16-89C4-7C3CEA6C355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147F5D-C94F-4F5F-A75C-57594FDB9AA9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653211-75D0-439A-AB14-AE4504C01135}"/>
              </a:ext>
            </a:extLst>
          </p:cNvPr>
          <p:cNvCxnSpPr>
            <a:cxnSpLocks/>
          </p:cNvCxnSpPr>
          <p:nvPr/>
        </p:nvCxnSpPr>
        <p:spPr>
          <a:xfrm>
            <a:off x="7580671" y="2405891"/>
            <a:ext cx="93930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8BF169-52E2-4ED3-ADD1-95BCA510FDDC}"/>
              </a:ext>
            </a:extLst>
          </p:cNvPr>
          <p:cNvSpPr txBox="1"/>
          <p:nvPr/>
        </p:nvSpPr>
        <p:spPr>
          <a:xfrm>
            <a:off x="3116551" y="2276924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5553E4-2420-42AB-A5DA-74227BF4E79C}"/>
              </a:ext>
            </a:extLst>
          </p:cNvPr>
          <p:cNvGrpSpPr/>
          <p:nvPr/>
        </p:nvGrpSpPr>
        <p:grpSpPr>
          <a:xfrm>
            <a:off x="3599038" y="2237820"/>
            <a:ext cx="342602" cy="316335"/>
            <a:chOff x="9622491" y="4577115"/>
            <a:chExt cx="342602" cy="31633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D79ADE-5D5A-4127-8C77-DE91D11FB683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9EFE94-8E58-41ED-AC04-8361F362BD62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FE2DB9-587E-4045-904A-BD91D27BA3FA}"/>
              </a:ext>
            </a:extLst>
          </p:cNvPr>
          <p:cNvCxnSpPr>
            <a:cxnSpLocks/>
          </p:cNvCxnSpPr>
          <p:nvPr/>
        </p:nvCxnSpPr>
        <p:spPr>
          <a:xfrm>
            <a:off x="4012803" y="240589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C12F69-E563-4B0D-8E14-AF803266CC6B}"/>
              </a:ext>
            </a:extLst>
          </p:cNvPr>
          <p:cNvSpPr txBox="1"/>
          <p:nvPr/>
        </p:nvSpPr>
        <p:spPr>
          <a:xfrm>
            <a:off x="2965467" y="4231085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C379AB-712D-45FA-849E-4A6D441729CB}"/>
              </a:ext>
            </a:extLst>
          </p:cNvPr>
          <p:cNvGrpSpPr/>
          <p:nvPr/>
        </p:nvGrpSpPr>
        <p:grpSpPr>
          <a:xfrm>
            <a:off x="3599038" y="4191981"/>
            <a:ext cx="342602" cy="316335"/>
            <a:chOff x="9622491" y="4577115"/>
            <a:chExt cx="342602" cy="31633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B6BD8F8-1981-4684-9F89-57F02C7ABB4F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D32760-B758-44BA-B3C9-8FD1D67B36AA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BD4127-4C5C-4011-91D2-DC9C50AE37C7}"/>
              </a:ext>
            </a:extLst>
          </p:cNvPr>
          <p:cNvCxnSpPr>
            <a:cxnSpLocks/>
          </p:cNvCxnSpPr>
          <p:nvPr/>
        </p:nvCxnSpPr>
        <p:spPr>
          <a:xfrm>
            <a:off x="4012803" y="4360052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295348-6A3E-49CD-A86C-774646F6DCC9}"/>
              </a:ext>
            </a:extLst>
          </p:cNvPr>
          <p:cNvSpPr txBox="1"/>
          <p:nvPr/>
        </p:nvSpPr>
        <p:spPr>
          <a:xfrm>
            <a:off x="3075707" y="652623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B712C1-B2F5-4276-A5D5-2522ECD6759D}"/>
              </a:ext>
            </a:extLst>
          </p:cNvPr>
          <p:cNvGrpSpPr/>
          <p:nvPr/>
        </p:nvGrpSpPr>
        <p:grpSpPr>
          <a:xfrm>
            <a:off x="3599038" y="6427420"/>
            <a:ext cx="416147" cy="380092"/>
            <a:chOff x="5016174" y="956133"/>
            <a:chExt cx="416147" cy="38009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751338-E695-48CC-B700-326C53FBC530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369BA62-77D2-4A42-85ED-3257310B1716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C6302E-A02C-42EE-84A6-3A64C0B46E1D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D64C12-6049-4325-831E-5660AC0A361C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4F8DC0A-DA7D-4EFA-85EC-0D66538B9DD4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2E58DA-7E62-4B13-BCFC-8D87241988F0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50A6EC-4F1C-4181-A148-BBFCF395E38D}"/>
              </a:ext>
            </a:extLst>
          </p:cNvPr>
          <p:cNvCxnSpPr>
            <a:cxnSpLocks/>
          </p:cNvCxnSpPr>
          <p:nvPr/>
        </p:nvCxnSpPr>
        <p:spPr>
          <a:xfrm>
            <a:off x="4012803" y="6659248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3DF91CF-4007-4BF9-A0EA-44D9097C348F}"/>
              </a:ext>
            </a:extLst>
          </p:cNvPr>
          <p:cNvSpPr txBox="1"/>
          <p:nvPr/>
        </p:nvSpPr>
        <p:spPr>
          <a:xfrm>
            <a:off x="3020120" y="3665047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1B5AD4D-9261-4DFB-892F-6D2E18272714}"/>
              </a:ext>
            </a:extLst>
          </p:cNvPr>
          <p:cNvGrpSpPr/>
          <p:nvPr/>
        </p:nvGrpSpPr>
        <p:grpSpPr>
          <a:xfrm>
            <a:off x="3599038" y="3566232"/>
            <a:ext cx="416147" cy="380092"/>
            <a:chOff x="5016174" y="956133"/>
            <a:chExt cx="416147" cy="38009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2B3D0B-5CEE-489B-B75C-CB69CF51E05B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3DEB4C11-2A08-44F4-AA53-74333DA9DBDE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05F34F-D96D-4A08-A8BE-8DC0112A01B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AA9E76B-D439-478F-9AC4-A6C2AF6AF5B4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F278678-1192-4110-AD9F-5648559E80B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02473-F4D1-45C5-8F92-C1102AA18D4B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8059C2-D0F4-45B6-B26A-138289F064FC}"/>
              </a:ext>
            </a:extLst>
          </p:cNvPr>
          <p:cNvCxnSpPr>
            <a:cxnSpLocks/>
          </p:cNvCxnSpPr>
          <p:nvPr/>
        </p:nvCxnSpPr>
        <p:spPr>
          <a:xfrm>
            <a:off x="4012803" y="3798060"/>
            <a:ext cx="14883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A5860FAE-9D2F-4A38-B57B-FF535786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2" y="2674600"/>
            <a:ext cx="381000" cy="381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0437CD-5B13-437B-A987-8623649F5CBC}"/>
              </a:ext>
            </a:extLst>
          </p:cNvPr>
          <p:cNvSpPr txBox="1"/>
          <p:nvPr/>
        </p:nvSpPr>
        <p:spPr>
          <a:xfrm>
            <a:off x="823202" y="2726146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icon_heart.png</a:t>
            </a:r>
            <a:endParaRPr lang="ko-KR" altLang="en-US" sz="1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ADE93F9-994A-4966-8F32-5F81A9EF0556}"/>
              </a:ext>
            </a:extLst>
          </p:cNvPr>
          <p:cNvGrpSpPr/>
          <p:nvPr/>
        </p:nvGrpSpPr>
        <p:grpSpPr>
          <a:xfrm>
            <a:off x="8403379" y="6493820"/>
            <a:ext cx="342602" cy="316335"/>
            <a:chOff x="9622491" y="4577115"/>
            <a:chExt cx="342602" cy="31633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4D02032-215C-45C0-987C-D878D9FA4633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7F77F-638D-461D-9A50-266C87992EDB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27F47A2-E3FE-4825-A4AB-B09B74FEEFF3}"/>
              </a:ext>
            </a:extLst>
          </p:cNvPr>
          <p:cNvGrpSpPr/>
          <p:nvPr/>
        </p:nvGrpSpPr>
        <p:grpSpPr>
          <a:xfrm>
            <a:off x="8557188" y="6420733"/>
            <a:ext cx="225016" cy="221924"/>
            <a:chOff x="9115894" y="3238348"/>
            <a:chExt cx="225016" cy="2219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2A84C7B-0633-4BE3-9778-A2C8374FED4C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449605-A2CE-48AC-8047-DC1538CF9641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F0A8C7-02EA-4357-9303-820143A2FB4D}"/>
              </a:ext>
            </a:extLst>
          </p:cNvPr>
          <p:cNvCxnSpPr>
            <a:cxnSpLocks/>
          </p:cNvCxnSpPr>
          <p:nvPr/>
        </p:nvCxnSpPr>
        <p:spPr>
          <a:xfrm>
            <a:off x="7403690" y="6659248"/>
            <a:ext cx="8411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B6079D8-2590-4929-9BEB-63A98C175FE0}"/>
              </a:ext>
            </a:extLst>
          </p:cNvPr>
          <p:cNvSpPr txBox="1"/>
          <p:nvPr/>
        </p:nvSpPr>
        <p:spPr>
          <a:xfrm>
            <a:off x="8745961" y="6507421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AD28DD3-6050-4960-B1D5-81B47ADD3FC9}"/>
              </a:ext>
            </a:extLst>
          </p:cNvPr>
          <p:cNvGrpSpPr/>
          <p:nvPr/>
        </p:nvGrpSpPr>
        <p:grpSpPr>
          <a:xfrm>
            <a:off x="8403379" y="3654755"/>
            <a:ext cx="342602" cy="316335"/>
            <a:chOff x="9622491" y="4577115"/>
            <a:chExt cx="342602" cy="31633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787E900-926E-46B2-B8E0-C8D0304D95A1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FF150A-5296-4B0C-966A-2747E5ABAB5B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8E5B27A-597E-4E14-A956-7D4DCCF32885}"/>
              </a:ext>
            </a:extLst>
          </p:cNvPr>
          <p:cNvGrpSpPr/>
          <p:nvPr/>
        </p:nvGrpSpPr>
        <p:grpSpPr>
          <a:xfrm>
            <a:off x="8557188" y="3581668"/>
            <a:ext cx="225016" cy="221924"/>
            <a:chOff x="9115894" y="3238348"/>
            <a:chExt cx="225016" cy="22192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6B7623C-A354-47E2-B6C6-1CAB92C0CD58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FC2D0E-B057-465B-8BF5-3A8931FB1969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02A37F8-66A3-4032-A78C-C93E30700AB0}"/>
              </a:ext>
            </a:extLst>
          </p:cNvPr>
          <p:cNvCxnSpPr>
            <a:cxnSpLocks/>
          </p:cNvCxnSpPr>
          <p:nvPr/>
        </p:nvCxnSpPr>
        <p:spPr>
          <a:xfrm>
            <a:off x="7403690" y="3820183"/>
            <a:ext cx="8411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4E1D397-35E0-4131-B167-20F7F6A0FABF}"/>
              </a:ext>
            </a:extLst>
          </p:cNvPr>
          <p:cNvSpPr txBox="1"/>
          <p:nvPr/>
        </p:nvSpPr>
        <p:spPr>
          <a:xfrm>
            <a:off x="8745961" y="3668356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E911B9-4ED5-4B5D-97A7-7E8805EBF21A}"/>
              </a:ext>
            </a:extLst>
          </p:cNvPr>
          <p:cNvSpPr txBox="1"/>
          <p:nvPr/>
        </p:nvSpPr>
        <p:spPr>
          <a:xfrm>
            <a:off x="9853604" y="3548613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883A93-2752-4A26-98BB-3A75ECBDDD08}"/>
              </a:ext>
            </a:extLst>
          </p:cNvPr>
          <p:cNvGrpSpPr/>
          <p:nvPr/>
        </p:nvGrpSpPr>
        <p:grpSpPr>
          <a:xfrm>
            <a:off x="9540240" y="3513555"/>
            <a:ext cx="342602" cy="316335"/>
            <a:chOff x="9622491" y="4577115"/>
            <a:chExt cx="342602" cy="3163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9C6F328-F61F-4DD9-A73D-5FBA260FAD47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10CE64E-77D7-4992-AB0E-24B4AA6879B3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58EAF43-B1C5-43F1-BED0-6F79973E7E82}"/>
              </a:ext>
            </a:extLst>
          </p:cNvPr>
          <p:cNvCxnSpPr>
            <a:cxnSpLocks/>
          </p:cNvCxnSpPr>
          <p:nvPr/>
        </p:nvCxnSpPr>
        <p:spPr>
          <a:xfrm>
            <a:off x="7580671" y="3681626"/>
            <a:ext cx="18804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1702ABDA-6C68-4678-8A18-E83A7AF23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8" y="2198568"/>
            <a:ext cx="303324" cy="30332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0562F5D-F7AC-4632-988D-010A2C87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8" y="1827342"/>
            <a:ext cx="303324" cy="3033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BFC9394-2235-400F-B6DA-22A9677553A8}"/>
              </a:ext>
            </a:extLst>
          </p:cNvPr>
          <p:cNvSpPr txBox="1"/>
          <p:nvPr/>
        </p:nvSpPr>
        <p:spPr>
          <a:xfrm>
            <a:off x="828999" y="1860734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btn_on.png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6B87FC-874E-4931-9965-31BD2F93638F}"/>
              </a:ext>
            </a:extLst>
          </p:cNvPr>
          <p:cNvSpPr txBox="1"/>
          <p:nvPr/>
        </p:nvSpPr>
        <p:spPr>
          <a:xfrm>
            <a:off x="828999" y="2222069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btn_off.png</a:t>
            </a:r>
            <a:endParaRPr lang="ko-KR" altLang="en-US" sz="10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71BDB78-2541-4482-A2D4-CFCBD56CA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1" y="436400"/>
            <a:ext cx="540066" cy="54006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576F53F1-FD14-424D-A2BC-4793C2817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1" y="1101918"/>
            <a:ext cx="540066" cy="5400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C039602-F3A5-4187-9ACD-6E3FA50A5A2D}"/>
              </a:ext>
            </a:extLst>
          </p:cNvPr>
          <p:cNvSpPr txBox="1"/>
          <p:nvPr/>
        </p:nvSpPr>
        <p:spPr>
          <a:xfrm>
            <a:off x="892277" y="553683"/>
            <a:ext cx="1570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user_pho_smp_01.png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A4CE1F-74C7-42C0-B3BB-C312696E4B88}"/>
              </a:ext>
            </a:extLst>
          </p:cNvPr>
          <p:cNvSpPr txBox="1"/>
          <p:nvPr/>
        </p:nvSpPr>
        <p:spPr>
          <a:xfrm>
            <a:off x="892277" y="1232098"/>
            <a:ext cx="1570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user_pho_smp_02.png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DC93C7-EA7B-40AC-914C-E3905A295B68}"/>
              </a:ext>
            </a:extLst>
          </p:cNvPr>
          <p:cNvSpPr txBox="1"/>
          <p:nvPr/>
        </p:nvSpPr>
        <p:spPr>
          <a:xfrm>
            <a:off x="2965466" y="5226601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8DD92AD-D62C-4FC1-AF60-5EE044F934B0}"/>
              </a:ext>
            </a:extLst>
          </p:cNvPr>
          <p:cNvCxnSpPr>
            <a:cxnSpLocks/>
          </p:cNvCxnSpPr>
          <p:nvPr/>
        </p:nvCxnSpPr>
        <p:spPr>
          <a:xfrm>
            <a:off x="3763902" y="5355568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25E4621-8B6F-42BC-AF6F-5AC10DBC9DA0}"/>
              </a:ext>
            </a:extLst>
          </p:cNvPr>
          <p:cNvCxnSpPr>
            <a:cxnSpLocks/>
          </p:cNvCxnSpPr>
          <p:nvPr/>
        </p:nvCxnSpPr>
        <p:spPr>
          <a:xfrm>
            <a:off x="7345680" y="6429349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4DB575C-56FC-436E-885D-2D103BF32856}"/>
              </a:ext>
            </a:extLst>
          </p:cNvPr>
          <p:cNvCxnSpPr>
            <a:cxnSpLocks/>
          </p:cNvCxnSpPr>
          <p:nvPr/>
        </p:nvCxnSpPr>
        <p:spPr>
          <a:xfrm>
            <a:off x="7511508" y="6213142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D512AFB-E5E0-4711-B29F-7F086F08A962}"/>
              </a:ext>
            </a:extLst>
          </p:cNvPr>
          <p:cNvSpPr txBox="1"/>
          <p:nvPr/>
        </p:nvSpPr>
        <p:spPr>
          <a:xfrm>
            <a:off x="8436510" y="6205988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30</a:t>
            </a:r>
            <a:endParaRPr lang="ko-KR" altLang="en-US" sz="1000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16F6BB1-D790-430B-9A0C-36CC5AB89FCD}"/>
              </a:ext>
            </a:extLst>
          </p:cNvPr>
          <p:cNvCxnSpPr>
            <a:cxnSpLocks/>
          </p:cNvCxnSpPr>
          <p:nvPr/>
        </p:nvCxnSpPr>
        <p:spPr>
          <a:xfrm>
            <a:off x="4521363" y="4184607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CB1445C-C69A-42BF-A84A-BED45C1FE00B}"/>
              </a:ext>
            </a:extLst>
          </p:cNvPr>
          <p:cNvCxnSpPr>
            <a:cxnSpLocks/>
          </p:cNvCxnSpPr>
          <p:nvPr/>
        </p:nvCxnSpPr>
        <p:spPr>
          <a:xfrm>
            <a:off x="4687191" y="4030380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4DF33A3-7C1C-4048-A2E9-7990D8A5F4C0}"/>
              </a:ext>
            </a:extLst>
          </p:cNvPr>
          <p:cNvSpPr txBox="1"/>
          <p:nvPr/>
        </p:nvSpPr>
        <p:spPr>
          <a:xfrm>
            <a:off x="5612193" y="3986356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70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322D78-7D85-4C48-B4C4-A9C15F451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F5659-00F9-428B-BB7A-62CB86A23CF6}"/>
              </a:ext>
            </a:extLst>
          </p:cNvPr>
          <p:cNvSpPr txBox="1"/>
          <p:nvPr/>
        </p:nvSpPr>
        <p:spPr>
          <a:xfrm>
            <a:off x="2947141" y="3568683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F4FDAC-0876-4C35-ACD7-7408433AED93}"/>
              </a:ext>
            </a:extLst>
          </p:cNvPr>
          <p:cNvGrpSpPr/>
          <p:nvPr/>
        </p:nvGrpSpPr>
        <p:grpSpPr>
          <a:xfrm>
            <a:off x="3599038" y="3529579"/>
            <a:ext cx="342602" cy="316335"/>
            <a:chOff x="9622491" y="4577115"/>
            <a:chExt cx="342602" cy="3163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F3A876E-1096-4CD5-BF3D-A251BFA91A37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46250E-1C49-4344-B449-F96E79EAEA2B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60A891-DA18-4AD9-9BE7-B27E3BF9FFDB}"/>
              </a:ext>
            </a:extLst>
          </p:cNvPr>
          <p:cNvCxnSpPr>
            <a:cxnSpLocks/>
          </p:cNvCxnSpPr>
          <p:nvPr/>
        </p:nvCxnSpPr>
        <p:spPr>
          <a:xfrm>
            <a:off x="4012803" y="3697650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388B09-8BBA-4DA6-B6CC-860898668BB6}"/>
              </a:ext>
            </a:extLst>
          </p:cNvPr>
          <p:cNvSpPr txBox="1"/>
          <p:nvPr/>
        </p:nvSpPr>
        <p:spPr>
          <a:xfrm>
            <a:off x="2965466" y="4946381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CF1B3D-E82E-43D2-843C-CD963F6E1E79}"/>
              </a:ext>
            </a:extLst>
          </p:cNvPr>
          <p:cNvCxnSpPr>
            <a:cxnSpLocks/>
          </p:cNvCxnSpPr>
          <p:nvPr/>
        </p:nvCxnSpPr>
        <p:spPr>
          <a:xfrm>
            <a:off x="3763902" y="5075348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2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0CEDC-6EAA-42B1-8E9E-5E9134E91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92800-E0C8-4111-BA0D-E3AF1B1716E2}"/>
              </a:ext>
            </a:extLst>
          </p:cNvPr>
          <p:cNvSpPr txBox="1"/>
          <p:nvPr/>
        </p:nvSpPr>
        <p:spPr>
          <a:xfrm>
            <a:off x="2965466" y="4267955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381D96-58AE-41B2-9064-92D9F10F14AC}"/>
              </a:ext>
            </a:extLst>
          </p:cNvPr>
          <p:cNvCxnSpPr>
            <a:cxnSpLocks/>
          </p:cNvCxnSpPr>
          <p:nvPr/>
        </p:nvCxnSpPr>
        <p:spPr>
          <a:xfrm>
            <a:off x="3763902" y="4396922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E37BC7-0AE6-4C22-8466-0CFFCF3F6429}"/>
              </a:ext>
            </a:extLst>
          </p:cNvPr>
          <p:cNvCxnSpPr>
            <a:cxnSpLocks/>
          </p:cNvCxnSpPr>
          <p:nvPr/>
        </p:nvCxnSpPr>
        <p:spPr>
          <a:xfrm>
            <a:off x="2880360" y="5505817"/>
            <a:ext cx="203297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F9BEAE-CB1D-4EA5-9B6A-0A766F0BE548}"/>
              </a:ext>
            </a:extLst>
          </p:cNvPr>
          <p:cNvSpPr txBox="1"/>
          <p:nvPr/>
        </p:nvSpPr>
        <p:spPr>
          <a:xfrm>
            <a:off x="2186071" y="539256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F3885D-9663-42BF-8629-6117E6E47A9E}"/>
              </a:ext>
            </a:extLst>
          </p:cNvPr>
          <p:cNvCxnSpPr>
            <a:cxnSpLocks/>
          </p:cNvCxnSpPr>
          <p:nvPr/>
        </p:nvCxnSpPr>
        <p:spPr>
          <a:xfrm>
            <a:off x="7654413" y="5521631"/>
            <a:ext cx="6666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16DB95-5EE0-4171-ADC2-097CCB185041}"/>
              </a:ext>
            </a:extLst>
          </p:cNvPr>
          <p:cNvSpPr txBox="1"/>
          <p:nvPr/>
        </p:nvSpPr>
        <p:spPr>
          <a:xfrm>
            <a:off x="8276626" y="5396789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EE483D-8207-48C6-9331-62F5F8A2D3D1}"/>
              </a:ext>
            </a:extLst>
          </p:cNvPr>
          <p:cNvSpPr txBox="1"/>
          <p:nvPr/>
        </p:nvSpPr>
        <p:spPr>
          <a:xfrm>
            <a:off x="3075707" y="652623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B33F63-817E-4A6A-B580-08378AC3218C}"/>
              </a:ext>
            </a:extLst>
          </p:cNvPr>
          <p:cNvGrpSpPr/>
          <p:nvPr/>
        </p:nvGrpSpPr>
        <p:grpSpPr>
          <a:xfrm>
            <a:off x="3599038" y="6427420"/>
            <a:ext cx="416147" cy="380092"/>
            <a:chOff x="5016174" y="956133"/>
            <a:chExt cx="416147" cy="38009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CE0BC82-1249-4BAE-A5B1-C6AD13968DC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3DD4ACF-4947-45F5-AEE9-BB1D868CDC6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E24FED-5AB5-4C54-A127-E9590726884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4C751D-5BEE-4316-805B-662443242563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0A88617-42B6-4DAC-92CE-892A6F0DF5A3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0E8039-ED11-480B-8D63-F49F310A5CC0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A311F8-E110-4B2B-BC5F-402FE6BC3749}"/>
              </a:ext>
            </a:extLst>
          </p:cNvPr>
          <p:cNvCxnSpPr>
            <a:cxnSpLocks/>
          </p:cNvCxnSpPr>
          <p:nvPr/>
        </p:nvCxnSpPr>
        <p:spPr>
          <a:xfrm>
            <a:off x="4012803" y="6659248"/>
            <a:ext cx="12744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F0109D-97FE-4F22-BE93-EBCAA04692D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096000" y="6673176"/>
            <a:ext cx="22157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C5C653-8EC5-4525-A7FD-05A04705034D}"/>
              </a:ext>
            </a:extLst>
          </p:cNvPr>
          <p:cNvSpPr txBox="1"/>
          <p:nvPr/>
        </p:nvSpPr>
        <p:spPr>
          <a:xfrm>
            <a:off x="8311732" y="655006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#555555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9F0E8E9-70D1-4F6F-A6BB-70E9BDA0C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9" y="629265"/>
            <a:ext cx="306336" cy="35009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56E59F7-B286-4A3F-B076-A6CAF0AA5AB9}"/>
              </a:ext>
            </a:extLst>
          </p:cNvPr>
          <p:cNvSpPr txBox="1"/>
          <p:nvPr/>
        </p:nvSpPr>
        <p:spPr>
          <a:xfrm>
            <a:off x="843096" y="681203"/>
            <a:ext cx="119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btn_m_play.png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52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9E4CBE-6E2E-40D1-B85F-97DDB611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BBF96-49FC-40F9-BB51-94AE919781F8}"/>
              </a:ext>
            </a:extLst>
          </p:cNvPr>
          <p:cNvSpPr txBox="1"/>
          <p:nvPr/>
        </p:nvSpPr>
        <p:spPr>
          <a:xfrm>
            <a:off x="843096" y="681203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muffin_logo_s_g.png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80841-5023-41DB-A089-B92841B1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5" y="575098"/>
            <a:ext cx="431981" cy="458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66195-F5B1-4E9E-9776-9D46F2F6F202}"/>
              </a:ext>
            </a:extLst>
          </p:cNvPr>
          <p:cNvSpPr txBox="1"/>
          <p:nvPr/>
        </p:nvSpPr>
        <p:spPr>
          <a:xfrm>
            <a:off x="2988163" y="473430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55F68D-CA78-4745-9637-1CC16B6BF2ED}"/>
              </a:ext>
            </a:extLst>
          </p:cNvPr>
          <p:cNvGrpSpPr/>
          <p:nvPr/>
        </p:nvGrpSpPr>
        <p:grpSpPr>
          <a:xfrm>
            <a:off x="3599038" y="4635490"/>
            <a:ext cx="416147" cy="380092"/>
            <a:chOff x="5016174" y="956133"/>
            <a:chExt cx="416147" cy="3800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5B3108-C5F9-49CF-AC34-3985CFA16155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FAB1AB6-5255-4F40-958C-A9309F5318B8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318E0C-0640-4B17-8752-14DF349E0389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0B8E95-8655-4549-B2B8-9E1731DEAFED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9D899A2-6550-4F22-941B-1F9A3EBF57CA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45B131-9AAA-44DE-94D5-07A3158DFA12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D981C1-BFB6-4676-A5FE-0A36BFDC5D16}"/>
              </a:ext>
            </a:extLst>
          </p:cNvPr>
          <p:cNvCxnSpPr>
            <a:cxnSpLocks/>
          </p:cNvCxnSpPr>
          <p:nvPr/>
        </p:nvCxnSpPr>
        <p:spPr>
          <a:xfrm>
            <a:off x="4012803" y="4867318"/>
            <a:ext cx="14883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9CB671-ECF5-44FF-A821-032B0B794EA2}"/>
              </a:ext>
            </a:extLst>
          </p:cNvPr>
          <p:cNvSpPr txBox="1"/>
          <p:nvPr/>
        </p:nvSpPr>
        <p:spPr>
          <a:xfrm>
            <a:off x="3075707" y="652623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467917-4D8E-4B38-8846-7DA97A687BCA}"/>
              </a:ext>
            </a:extLst>
          </p:cNvPr>
          <p:cNvGrpSpPr/>
          <p:nvPr/>
        </p:nvGrpSpPr>
        <p:grpSpPr>
          <a:xfrm>
            <a:off x="3599038" y="6427420"/>
            <a:ext cx="416147" cy="380092"/>
            <a:chOff x="5016174" y="956133"/>
            <a:chExt cx="416147" cy="38009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463E92C-DA73-474D-9D48-BC20D08C5C0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FB6BC93-BA6D-47FA-B69D-8E43992DA82B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C781E-95A5-40B5-B1EB-EC6B4FDFC0F9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C1E0B2A-EF0D-44CA-BCA4-F15113D4098E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3A3E025-668F-4E45-9B90-F6F3D520BF9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CAE9B-3516-434F-AF44-F03A7EFF2E8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A549006-38D6-4A00-B811-493A8F6E07D5}"/>
              </a:ext>
            </a:extLst>
          </p:cNvPr>
          <p:cNvCxnSpPr>
            <a:cxnSpLocks/>
          </p:cNvCxnSpPr>
          <p:nvPr/>
        </p:nvCxnSpPr>
        <p:spPr>
          <a:xfrm>
            <a:off x="4012803" y="6659248"/>
            <a:ext cx="12744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848D31-2A17-4B23-807B-B53EEE46350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096000" y="6673176"/>
            <a:ext cx="22157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A74476-FB89-48D1-B67E-24D30805DE97}"/>
              </a:ext>
            </a:extLst>
          </p:cNvPr>
          <p:cNvSpPr txBox="1"/>
          <p:nvPr/>
        </p:nvSpPr>
        <p:spPr>
          <a:xfrm>
            <a:off x="8311732" y="655006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#555555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202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4ECDFC-4382-4AC1-B84B-AC43F1848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7F73E0-C421-42F9-A0A9-A1353E84B525}"/>
              </a:ext>
            </a:extLst>
          </p:cNvPr>
          <p:cNvSpPr txBox="1"/>
          <p:nvPr/>
        </p:nvSpPr>
        <p:spPr>
          <a:xfrm>
            <a:off x="2992292" y="5397611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DEF5ED-796C-4A63-AE8A-E4DB9E3120BB}"/>
              </a:ext>
            </a:extLst>
          </p:cNvPr>
          <p:cNvGrpSpPr/>
          <p:nvPr/>
        </p:nvGrpSpPr>
        <p:grpSpPr>
          <a:xfrm>
            <a:off x="3599038" y="5298796"/>
            <a:ext cx="416147" cy="380092"/>
            <a:chOff x="5016174" y="956133"/>
            <a:chExt cx="416147" cy="3800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E7EB8C-08F4-434E-986A-C18C66F60FB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3ACFC28-8DCA-4D32-8F59-130393D6BE3E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9B443F-B48D-4962-BBC6-3F0482ADF9E7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AF16D6-1396-4F8F-9D2D-E7FCAC472F7D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1B90D87-6101-45D8-990E-B86E476FF64B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2D026-2D35-416F-B078-EB870C5CB3C0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2B6099-2D63-4E5E-B250-8079F5079993}"/>
              </a:ext>
            </a:extLst>
          </p:cNvPr>
          <p:cNvCxnSpPr>
            <a:cxnSpLocks/>
          </p:cNvCxnSpPr>
          <p:nvPr/>
        </p:nvCxnSpPr>
        <p:spPr>
          <a:xfrm>
            <a:off x="4012803" y="5530624"/>
            <a:ext cx="12597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CE3C-5137-484F-85C7-119CB060259B}"/>
              </a:ext>
            </a:extLst>
          </p:cNvPr>
          <p:cNvSpPr txBox="1"/>
          <p:nvPr/>
        </p:nvSpPr>
        <p:spPr>
          <a:xfrm>
            <a:off x="8784762" y="5397611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F99947-5436-4ED6-9203-F7C9E959AAD9}"/>
              </a:ext>
            </a:extLst>
          </p:cNvPr>
          <p:cNvGrpSpPr/>
          <p:nvPr/>
        </p:nvGrpSpPr>
        <p:grpSpPr>
          <a:xfrm>
            <a:off x="8351547" y="5298796"/>
            <a:ext cx="416147" cy="380092"/>
            <a:chOff x="5016174" y="956133"/>
            <a:chExt cx="416147" cy="3800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896D416-D25D-431B-817A-793682285A03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4D1EE56-9BEB-4A99-ADCA-0E630223237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8C25CC-6C01-4EAA-B306-A46221A9D633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903904-E250-4FAE-9AC9-FECE9C97924B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83693CE-ABA9-4710-8002-77FE94B5A3E8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4E0AE8-E212-481A-BBA3-6E27AE0B77EA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B2D6CFE-CA1E-43D4-86DD-247AA3DC110A}"/>
              </a:ext>
            </a:extLst>
          </p:cNvPr>
          <p:cNvCxnSpPr>
            <a:cxnSpLocks/>
          </p:cNvCxnSpPr>
          <p:nvPr/>
        </p:nvCxnSpPr>
        <p:spPr>
          <a:xfrm>
            <a:off x="6958635" y="5530624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78C596-89BF-426D-8588-AD3838E9E3B5}"/>
              </a:ext>
            </a:extLst>
          </p:cNvPr>
          <p:cNvSpPr txBox="1"/>
          <p:nvPr/>
        </p:nvSpPr>
        <p:spPr>
          <a:xfrm>
            <a:off x="2965467" y="3560034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3AB858-A18D-4D75-94EA-FEC3C274BD1D}"/>
              </a:ext>
            </a:extLst>
          </p:cNvPr>
          <p:cNvGrpSpPr/>
          <p:nvPr/>
        </p:nvGrpSpPr>
        <p:grpSpPr>
          <a:xfrm>
            <a:off x="3599038" y="3520930"/>
            <a:ext cx="342602" cy="316335"/>
            <a:chOff x="9622491" y="4577115"/>
            <a:chExt cx="342602" cy="31633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9C4E64C-888F-483C-8E81-6423962B96B2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6E1522-3A88-46D9-8AF9-8DF26D7E9E66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B4F279-EBEF-423C-8FEF-2FFD028D4D91}"/>
              </a:ext>
            </a:extLst>
          </p:cNvPr>
          <p:cNvCxnSpPr>
            <a:cxnSpLocks/>
          </p:cNvCxnSpPr>
          <p:nvPr/>
        </p:nvCxnSpPr>
        <p:spPr>
          <a:xfrm>
            <a:off x="4012803" y="368900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44991B-E0D5-4218-801A-450DBE9A6645}"/>
              </a:ext>
            </a:extLst>
          </p:cNvPr>
          <p:cNvCxnSpPr>
            <a:cxnSpLocks/>
          </p:cNvCxnSpPr>
          <p:nvPr/>
        </p:nvCxnSpPr>
        <p:spPr>
          <a:xfrm>
            <a:off x="3706425" y="6674907"/>
            <a:ext cx="9614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D268AF-1903-4C37-955F-682FB665D62B}"/>
              </a:ext>
            </a:extLst>
          </p:cNvPr>
          <p:cNvSpPr txBox="1"/>
          <p:nvPr/>
        </p:nvSpPr>
        <p:spPr>
          <a:xfrm>
            <a:off x="3068681" y="655006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3044A6-DECB-4286-88F2-85E23B05474F}"/>
              </a:ext>
            </a:extLst>
          </p:cNvPr>
          <p:cNvSpPr txBox="1"/>
          <p:nvPr/>
        </p:nvSpPr>
        <p:spPr>
          <a:xfrm>
            <a:off x="2965466" y="4267955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2C72C43-0CCD-4829-B2E9-60DD1359F72D}"/>
              </a:ext>
            </a:extLst>
          </p:cNvPr>
          <p:cNvCxnSpPr>
            <a:cxnSpLocks/>
          </p:cNvCxnSpPr>
          <p:nvPr/>
        </p:nvCxnSpPr>
        <p:spPr>
          <a:xfrm>
            <a:off x="3763902" y="4396922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2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78026D-C7D9-4175-AAC4-FEF50CC16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208372-F5D6-4495-A18D-AABE88525BB8}"/>
              </a:ext>
            </a:extLst>
          </p:cNvPr>
          <p:cNvSpPr txBox="1"/>
          <p:nvPr/>
        </p:nvSpPr>
        <p:spPr>
          <a:xfrm>
            <a:off x="2965467" y="3560034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805FB0-F555-48EE-8ECB-6DA81642B1FD}"/>
              </a:ext>
            </a:extLst>
          </p:cNvPr>
          <p:cNvGrpSpPr/>
          <p:nvPr/>
        </p:nvGrpSpPr>
        <p:grpSpPr>
          <a:xfrm>
            <a:off x="3599038" y="3520930"/>
            <a:ext cx="342602" cy="316335"/>
            <a:chOff x="9622491" y="4577115"/>
            <a:chExt cx="342602" cy="3163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4F948E1-22FD-4837-B51F-C62D4D0EE818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657C3E-A0AB-4184-A118-38E2A9CB16E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FB77C5-17DC-41DF-90E9-C1EE20B56342}"/>
              </a:ext>
            </a:extLst>
          </p:cNvPr>
          <p:cNvCxnSpPr>
            <a:cxnSpLocks/>
          </p:cNvCxnSpPr>
          <p:nvPr/>
        </p:nvCxnSpPr>
        <p:spPr>
          <a:xfrm>
            <a:off x="4012803" y="368900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B9C509-E4EC-45FD-91F0-38B423558D6C}"/>
              </a:ext>
            </a:extLst>
          </p:cNvPr>
          <p:cNvSpPr txBox="1"/>
          <p:nvPr/>
        </p:nvSpPr>
        <p:spPr>
          <a:xfrm>
            <a:off x="3075707" y="652623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9B122-3995-47CD-A902-0ABFC7C78171}"/>
              </a:ext>
            </a:extLst>
          </p:cNvPr>
          <p:cNvGrpSpPr/>
          <p:nvPr/>
        </p:nvGrpSpPr>
        <p:grpSpPr>
          <a:xfrm>
            <a:off x="3599038" y="6427420"/>
            <a:ext cx="416147" cy="380092"/>
            <a:chOff x="5016174" y="956133"/>
            <a:chExt cx="416147" cy="3800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9DA1A-C01C-4AEF-8C0D-9E3DBDC271D3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6BC236E-9D86-489E-9CAE-1392E232C3D1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2EA585-7057-4BDE-A1F3-D39C1C4088B3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791818D-6B71-4D3D-AA29-808BD46E2DCD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BAD48EA-8014-4DA0-BCEE-81E1C1AAC606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6E94F5-0071-4F96-AD63-52D4861453D1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C2730F-42AA-4F19-BFC8-945E64C19542}"/>
              </a:ext>
            </a:extLst>
          </p:cNvPr>
          <p:cNvCxnSpPr>
            <a:cxnSpLocks/>
          </p:cNvCxnSpPr>
          <p:nvPr/>
        </p:nvCxnSpPr>
        <p:spPr>
          <a:xfrm>
            <a:off x="4012803" y="6659248"/>
            <a:ext cx="20831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91C906-4074-44A2-AD06-0F130E6E5140}"/>
              </a:ext>
            </a:extLst>
          </p:cNvPr>
          <p:cNvSpPr txBox="1"/>
          <p:nvPr/>
        </p:nvSpPr>
        <p:spPr>
          <a:xfrm>
            <a:off x="2965466" y="4267955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C36BB-7107-498F-88CD-C8F2023C4C52}"/>
              </a:ext>
            </a:extLst>
          </p:cNvPr>
          <p:cNvCxnSpPr>
            <a:cxnSpLocks/>
          </p:cNvCxnSpPr>
          <p:nvPr/>
        </p:nvCxnSpPr>
        <p:spPr>
          <a:xfrm>
            <a:off x="3763902" y="4396922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8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259606-B9DF-401B-9E83-E64BDF42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45DAD-D9CA-4552-8CA2-C552F2891FD8}"/>
              </a:ext>
            </a:extLst>
          </p:cNvPr>
          <p:cNvSpPr txBox="1"/>
          <p:nvPr/>
        </p:nvSpPr>
        <p:spPr>
          <a:xfrm>
            <a:off x="2988163" y="4940783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0D6709-A4BA-4BB9-B34D-85908BAB5DBB}"/>
              </a:ext>
            </a:extLst>
          </p:cNvPr>
          <p:cNvGrpSpPr/>
          <p:nvPr/>
        </p:nvGrpSpPr>
        <p:grpSpPr>
          <a:xfrm>
            <a:off x="3599038" y="4905725"/>
            <a:ext cx="342602" cy="316335"/>
            <a:chOff x="9622491" y="4577115"/>
            <a:chExt cx="342602" cy="31633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6B01D9C-300A-43F5-9F3A-DAC208EF69C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0BCB1F-3FEF-4920-ADDB-4710E0088BDC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06FCB1-2F23-4ADD-A9C1-5D414E80B7B3}"/>
              </a:ext>
            </a:extLst>
          </p:cNvPr>
          <p:cNvCxnSpPr>
            <a:cxnSpLocks/>
          </p:cNvCxnSpPr>
          <p:nvPr/>
        </p:nvCxnSpPr>
        <p:spPr>
          <a:xfrm>
            <a:off x="4012803" y="5073796"/>
            <a:ext cx="14883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A8940E-2408-4FB9-BF6B-6E70BABE6095}"/>
              </a:ext>
            </a:extLst>
          </p:cNvPr>
          <p:cNvSpPr txBox="1"/>
          <p:nvPr/>
        </p:nvSpPr>
        <p:spPr>
          <a:xfrm>
            <a:off x="2988163" y="4490957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FDC97D-706E-45C6-AEAD-626F8EB355CF}"/>
              </a:ext>
            </a:extLst>
          </p:cNvPr>
          <p:cNvGrpSpPr/>
          <p:nvPr/>
        </p:nvGrpSpPr>
        <p:grpSpPr>
          <a:xfrm>
            <a:off x="3599038" y="4392142"/>
            <a:ext cx="416147" cy="380092"/>
            <a:chOff x="5016174" y="956133"/>
            <a:chExt cx="416147" cy="3800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2F04A4A-7EF1-49C8-8822-84E2ED05DE2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42BCBF5-068E-49E6-BC14-E5650D5B6133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327766-E810-451C-9757-11BE057ABF3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DAFA4B-4046-4539-94FB-5ACB5BBA51BF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C31E9F8-7BCB-4AC2-9695-F603D54991A6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D9613C-ADB6-4B3D-B2FC-59776687AB48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3B29F9-4C74-4FC8-865A-D23CB9084D86}"/>
              </a:ext>
            </a:extLst>
          </p:cNvPr>
          <p:cNvCxnSpPr>
            <a:cxnSpLocks/>
          </p:cNvCxnSpPr>
          <p:nvPr/>
        </p:nvCxnSpPr>
        <p:spPr>
          <a:xfrm>
            <a:off x="4012803" y="4623970"/>
            <a:ext cx="14883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60D3F0-E35E-48F6-A90A-91248CB5E703}"/>
              </a:ext>
            </a:extLst>
          </p:cNvPr>
          <p:cNvSpPr txBox="1"/>
          <p:nvPr/>
        </p:nvSpPr>
        <p:spPr>
          <a:xfrm>
            <a:off x="2988163" y="5456976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A2F354-BBC7-4D53-A546-851347BB147A}"/>
              </a:ext>
            </a:extLst>
          </p:cNvPr>
          <p:cNvGrpSpPr/>
          <p:nvPr/>
        </p:nvGrpSpPr>
        <p:grpSpPr>
          <a:xfrm>
            <a:off x="3599038" y="5358161"/>
            <a:ext cx="416147" cy="380092"/>
            <a:chOff x="5016174" y="956133"/>
            <a:chExt cx="416147" cy="38009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8427A3-723F-4E7A-B1C2-F203BB4005ED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D8F4CF63-F09D-4C23-AD45-3CF3AD06280E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48E746-668F-4423-A6B1-D2F2B4895C57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483D718-E220-4C5A-BA13-6DE776B469E5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84C8DF4-CA64-4591-A16D-17C1174F09F4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63E867-7A18-47BB-8FA7-291296D1A354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0A62D1-874A-4B1D-B568-7EAA3AE25FF2}"/>
              </a:ext>
            </a:extLst>
          </p:cNvPr>
          <p:cNvCxnSpPr>
            <a:cxnSpLocks/>
          </p:cNvCxnSpPr>
          <p:nvPr/>
        </p:nvCxnSpPr>
        <p:spPr>
          <a:xfrm>
            <a:off x="4012803" y="5589989"/>
            <a:ext cx="19602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1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940B09-2C8B-4D74-A07F-D63B2364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0A606-D9DF-4F84-91E7-0A5AEDC06659}"/>
              </a:ext>
            </a:extLst>
          </p:cNvPr>
          <p:cNvSpPr txBox="1"/>
          <p:nvPr/>
        </p:nvSpPr>
        <p:spPr>
          <a:xfrm>
            <a:off x="2992292" y="346925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9CAB38-023F-4216-BF01-F566D9855B14}"/>
              </a:ext>
            </a:extLst>
          </p:cNvPr>
          <p:cNvGrpSpPr/>
          <p:nvPr/>
        </p:nvGrpSpPr>
        <p:grpSpPr>
          <a:xfrm>
            <a:off x="3599038" y="3370444"/>
            <a:ext cx="416147" cy="380092"/>
            <a:chOff x="5016174" y="956133"/>
            <a:chExt cx="416147" cy="3800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0B2F4D4-7B5A-4BEE-AB01-41CA94E2A137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1CF50A0-C7F3-40C5-AADC-C9DC2B566D3D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9A47C-5FB5-4C79-BA29-754C597513B0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EC844A-65AD-4D99-9D68-61555117668B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DAA7353-0642-41E8-AE09-E4971DA43B6F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A58A3-C058-4CAB-A1DC-F91DDBD8AF2F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A9A41D-AAD6-4E86-99FA-C60D2A506B25}"/>
              </a:ext>
            </a:extLst>
          </p:cNvPr>
          <p:cNvCxnSpPr>
            <a:cxnSpLocks/>
          </p:cNvCxnSpPr>
          <p:nvPr/>
        </p:nvCxnSpPr>
        <p:spPr>
          <a:xfrm>
            <a:off x="4012803" y="3602272"/>
            <a:ext cx="8615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F46706-FEB7-43BD-AA79-05F9245C3FB4}"/>
              </a:ext>
            </a:extLst>
          </p:cNvPr>
          <p:cNvSpPr txBox="1"/>
          <p:nvPr/>
        </p:nvSpPr>
        <p:spPr>
          <a:xfrm>
            <a:off x="2947141" y="3937392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ADB3FC-5533-422F-8616-F9C9F7FB2970}"/>
              </a:ext>
            </a:extLst>
          </p:cNvPr>
          <p:cNvGrpSpPr/>
          <p:nvPr/>
        </p:nvGrpSpPr>
        <p:grpSpPr>
          <a:xfrm>
            <a:off x="3599038" y="3898288"/>
            <a:ext cx="342602" cy="316335"/>
            <a:chOff x="9622491" y="4577115"/>
            <a:chExt cx="342602" cy="31633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72DBCD-0CD9-4F80-B4AE-6248EED862B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4D711-A363-401E-BB7B-4CBF4DACFFE0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C30859-9333-487D-9FA2-DA5E533245FE}"/>
              </a:ext>
            </a:extLst>
          </p:cNvPr>
          <p:cNvCxnSpPr>
            <a:cxnSpLocks/>
          </p:cNvCxnSpPr>
          <p:nvPr/>
        </p:nvCxnSpPr>
        <p:spPr>
          <a:xfrm>
            <a:off x="4012803" y="4066359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DBF06B5-E155-4AFF-8CEA-AD4D20851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5" y="1854296"/>
            <a:ext cx="428625" cy="285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B3015F-F022-4FE3-B3D7-1869BDACB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371063"/>
            <a:ext cx="381000" cy="381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104F2F-C4D6-4160-B2DF-18C1FB71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1326864"/>
            <a:ext cx="357188" cy="3571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0DA095-ADBC-4B01-BD35-153A840DE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850943"/>
            <a:ext cx="357188" cy="3571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1B652E-B207-47C1-9D37-3CA2EB2D3909}"/>
              </a:ext>
            </a:extLst>
          </p:cNvPr>
          <p:cNvSpPr txBox="1"/>
          <p:nvPr/>
        </p:nvSpPr>
        <p:spPr>
          <a:xfrm>
            <a:off x="861610" y="438452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list_btn_del.png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5D119-6CFB-4104-869B-2BEA187EB4CD}"/>
              </a:ext>
            </a:extLst>
          </p:cNvPr>
          <p:cNvSpPr txBox="1"/>
          <p:nvPr/>
        </p:nvSpPr>
        <p:spPr>
          <a:xfrm>
            <a:off x="861610" y="910400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list_btn_up.png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8CB01-6802-4D20-BF55-BFBCEF0A9A8D}"/>
              </a:ext>
            </a:extLst>
          </p:cNvPr>
          <p:cNvSpPr txBox="1"/>
          <p:nvPr/>
        </p:nvSpPr>
        <p:spPr>
          <a:xfrm>
            <a:off x="861610" y="1382348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list_btn_do.png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C9C8ED-DA46-4900-8F01-06AA23BCF44A}"/>
              </a:ext>
            </a:extLst>
          </p:cNvPr>
          <p:cNvSpPr txBox="1"/>
          <p:nvPr/>
        </p:nvSpPr>
        <p:spPr>
          <a:xfrm>
            <a:off x="861610" y="1883793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btn_s_play.png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0CF93-24DA-48A4-8E7B-E6D8CDFECB0F}"/>
              </a:ext>
            </a:extLst>
          </p:cNvPr>
          <p:cNvSpPr txBox="1"/>
          <p:nvPr/>
        </p:nvSpPr>
        <p:spPr>
          <a:xfrm>
            <a:off x="2965466" y="4990625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DDA41F7-C4B1-4A93-AD2C-F3812A3F9EF1}"/>
              </a:ext>
            </a:extLst>
          </p:cNvPr>
          <p:cNvCxnSpPr>
            <a:cxnSpLocks/>
          </p:cNvCxnSpPr>
          <p:nvPr/>
        </p:nvCxnSpPr>
        <p:spPr>
          <a:xfrm>
            <a:off x="3763902" y="5119592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BC8156-4BD3-412C-87CE-BAE02E0890EF}"/>
              </a:ext>
            </a:extLst>
          </p:cNvPr>
          <p:cNvCxnSpPr>
            <a:cxnSpLocks/>
          </p:cNvCxnSpPr>
          <p:nvPr/>
        </p:nvCxnSpPr>
        <p:spPr>
          <a:xfrm>
            <a:off x="7345680" y="4711161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BCC50F-3BA8-4273-9831-E87CA2E095E2}"/>
              </a:ext>
            </a:extLst>
          </p:cNvPr>
          <p:cNvCxnSpPr>
            <a:cxnSpLocks/>
          </p:cNvCxnSpPr>
          <p:nvPr/>
        </p:nvCxnSpPr>
        <p:spPr>
          <a:xfrm>
            <a:off x="6953865" y="4649812"/>
            <a:ext cx="17920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C99EC8-7681-49EC-95A5-211FD83B974D}"/>
              </a:ext>
            </a:extLst>
          </p:cNvPr>
          <p:cNvSpPr txBox="1"/>
          <p:nvPr/>
        </p:nvSpPr>
        <p:spPr>
          <a:xfrm>
            <a:off x="8436510" y="4620536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8A57C5-04D9-4E6C-B4C6-FE700B2ABA1F}"/>
              </a:ext>
            </a:extLst>
          </p:cNvPr>
          <p:cNvCxnSpPr>
            <a:cxnSpLocks/>
          </p:cNvCxnSpPr>
          <p:nvPr/>
        </p:nvCxnSpPr>
        <p:spPr>
          <a:xfrm>
            <a:off x="6953865" y="4394071"/>
            <a:ext cx="1510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615865-FB40-493B-B67D-1930CBE9FAF8}"/>
              </a:ext>
            </a:extLst>
          </p:cNvPr>
          <p:cNvCxnSpPr>
            <a:cxnSpLocks/>
          </p:cNvCxnSpPr>
          <p:nvPr/>
        </p:nvCxnSpPr>
        <p:spPr>
          <a:xfrm>
            <a:off x="7511508" y="4325348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E96533-BFA5-4FCF-AD62-7D16F89D35E7}"/>
              </a:ext>
            </a:extLst>
          </p:cNvPr>
          <p:cNvSpPr txBox="1"/>
          <p:nvPr/>
        </p:nvSpPr>
        <p:spPr>
          <a:xfrm>
            <a:off x="8436510" y="4318194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543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A1CC09-5E54-4500-871F-1840F12DF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06688E-E329-42A4-987F-17EF2A26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72" y="259383"/>
            <a:ext cx="1243604" cy="2211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604A3-66BE-479A-A90F-ECE97F90CE11}"/>
              </a:ext>
            </a:extLst>
          </p:cNvPr>
          <p:cNvSpPr txBox="1"/>
          <p:nvPr/>
        </p:nvSpPr>
        <p:spPr>
          <a:xfrm>
            <a:off x="1155680" y="254166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m_bg.png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54B1C5-978A-4CBF-BA76-C07557D10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0" y="3023795"/>
            <a:ext cx="1039899" cy="1039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102A6-C19A-48D8-8E9D-9DBE461C1436}"/>
              </a:ext>
            </a:extLst>
          </p:cNvPr>
          <p:cNvSpPr txBox="1"/>
          <p:nvPr/>
        </p:nvSpPr>
        <p:spPr>
          <a:xfrm>
            <a:off x="1094372" y="4070116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muffin_logo_l.png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9F0B9-ABBB-4200-80C5-01F3B60D6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26" y="5661228"/>
            <a:ext cx="2380474" cy="458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C4AA01-AF30-4851-A4B5-F4B24482A66C}"/>
              </a:ext>
            </a:extLst>
          </p:cNvPr>
          <p:cNvSpPr txBox="1"/>
          <p:nvPr/>
        </p:nvSpPr>
        <p:spPr>
          <a:xfrm>
            <a:off x="1656841" y="6119690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btn_fb_j_main.png</a:t>
            </a:r>
            <a:endParaRPr lang="ko-KR" altLang="en-US" sz="1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A255AC-853F-4940-8EE6-5F942C1BDA17}"/>
              </a:ext>
            </a:extLst>
          </p:cNvPr>
          <p:cNvGrpSpPr/>
          <p:nvPr/>
        </p:nvGrpSpPr>
        <p:grpSpPr>
          <a:xfrm>
            <a:off x="8257801" y="4881726"/>
            <a:ext cx="342602" cy="316335"/>
            <a:chOff x="9622491" y="4577115"/>
            <a:chExt cx="342602" cy="31633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40C9FA-EB31-4B44-851E-351B8104395C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EE45E2-65EC-493D-BCFE-C038531729C5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9673BE5-292E-4A1B-8162-26ADA95F5317}"/>
              </a:ext>
            </a:extLst>
          </p:cNvPr>
          <p:cNvGrpSpPr/>
          <p:nvPr/>
        </p:nvGrpSpPr>
        <p:grpSpPr>
          <a:xfrm>
            <a:off x="8244777" y="4279027"/>
            <a:ext cx="383183" cy="395159"/>
            <a:chOff x="5682926" y="4279027"/>
            <a:chExt cx="383183" cy="3951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2249EE8-E093-466A-AC05-BB92FBF9F949}"/>
                </a:ext>
              </a:extLst>
            </p:cNvPr>
            <p:cNvGrpSpPr/>
            <p:nvPr/>
          </p:nvGrpSpPr>
          <p:grpSpPr>
            <a:xfrm>
              <a:off x="5682926" y="4357851"/>
              <a:ext cx="342602" cy="316335"/>
              <a:chOff x="9622491" y="4577115"/>
              <a:chExt cx="342602" cy="31633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81D5410-6BBE-43D4-B335-68787B249E40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7A82C-4383-4954-AAC1-9AAC306E3F32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30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F6C5A64-A865-499B-AA7D-832062D58AF9}"/>
                </a:ext>
              </a:extLst>
            </p:cNvPr>
            <p:cNvGrpSpPr/>
            <p:nvPr/>
          </p:nvGrpSpPr>
          <p:grpSpPr>
            <a:xfrm>
              <a:off x="5841093" y="4279027"/>
              <a:ext cx="225016" cy="221924"/>
              <a:chOff x="9115894" y="3238348"/>
              <a:chExt cx="225016" cy="22192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F5EA4E2-DCD2-4FEF-855D-2825AB2BBFCF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72E6AC-7FED-4F87-9983-43CD31B8838C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05CA822-1F3A-4FB0-A4B1-312412ABFC5F}"/>
              </a:ext>
            </a:extLst>
          </p:cNvPr>
          <p:cNvSpPr txBox="1"/>
          <p:nvPr/>
        </p:nvSpPr>
        <p:spPr>
          <a:xfrm>
            <a:off x="8559291" y="4417890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29044-950B-4F59-93BB-197103A4E82B}"/>
              </a:ext>
            </a:extLst>
          </p:cNvPr>
          <p:cNvSpPr txBox="1"/>
          <p:nvPr/>
        </p:nvSpPr>
        <p:spPr>
          <a:xfrm>
            <a:off x="8559291" y="4919540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FAB6A6-E03E-47E7-B7F4-C8CD75186F73}"/>
              </a:ext>
            </a:extLst>
          </p:cNvPr>
          <p:cNvCxnSpPr>
            <a:cxnSpLocks/>
          </p:cNvCxnSpPr>
          <p:nvPr/>
        </p:nvCxnSpPr>
        <p:spPr>
          <a:xfrm>
            <a:off x="6922300" y="4511288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90C80A-806E-47BC-A618-606AF54D6983}"/>
              </a:ext>
            </a:extLst>
          </p:cNvPr>
          <p:cNvCxnSpPr>
            <a:cxnSpLocks/>
          </p:cNvCxnSpPr>
          <p:nvPr/>
        </p:nvCxnSpPr>
        <p:spPr>
          <a:xfrm>
            <a:off x="6922300" y="5038338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3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A0266C-7123-452F-BCA3-029052E2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1" y="0"/>
            <a:ext cx="301141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5E50D7-D417-4D08-9DD0-60215EC33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1266839"/>
            <a:ext cx="280544" cy="280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618EB7-20F5-4052-8072-A1C3291A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1583343"/>
            <a:ext cx="280544" cy="280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8660DB-F50D-4DD1-81C2-A7728AD8B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1899847"/>
            <a:ext cx="280544" cy="2805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81AF5C-6E6D-4DBF-A956-FC82B8305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2210061"/>
            <a:ext cx="280544" cy="2805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B97162-191E-4CE3-8EB0-0ADBAA5F2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2520275"/>
            <a:ext cx="280544" cy="280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AE4918-FE75-42B0-A88B-5366B2611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" y="2830489"/>
            <a:ext cx="280544" cy="280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E2BED9-8D8B-4E9F-B96D-DD18C8FA3E85}"/>
              </a:ext>
            </a:extLst>
          </p:cNvPr>
          <p:cNvSpPr txBox="1"/>
          <p:nvPr/>
        </p:nvSpPr>
        <p:spPr>
          <a:xfrm>
            <a:off x="717407" y="1301162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st_01_off.png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E0372-04A5-416B-8119-BA9B61AC47EC}"/>
              </a:ext>
            </a:extLst>
          </p:cNvPr>
          <p:cNvSpPr txBox="1"/>
          <p:nvPr/>
        </p:nvSpPr>
        <p:spPr>
          <a:xfrm>
            <a:off x="717407" y="1603504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st_01_on.png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17878-9D70-4D6A-B978-2BD061C21620}"/>
              </a:ext>
            </a:extLst>
          </p:cNvPr>
          <p:cNvSpPr txBox="1"/>
          <p:nvPr/>
        </p:nvSpPr>
        <p:spPr>
          <a:xfrm>
            <a:off x="717407" y="1920594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st_02_off.png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96942-4934-4FAB-A666-6262E5BAA04A}"/>
              </a:ext>
            </a:extLst>
          </p:cNvPr>
          <p:cNvSpPr txBox="1"/>
          <p:nvPr/>
        </p:nvSpPr>
        <p:spPr>
          <a:xfrm>
            <a:off x="717407" y="2222936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st_02_on.png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D4813-66B9-45DD-B5CA-68EF4D3099CB}"/>
              </a:ext>
            </a:extLst>
          </p:cNvPr>
          <p:cNvSpPr txBox="1"/>
          <p:nvPr/>
        </p:nvSpPr>
        <p:spPr>
          <a:xfrm>
            <a:off x="717407" y="2532652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st_03_off.png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0AEEE-D083-449B-A884-CF830A4BEF8A}"/>
              </a:ext>
            </a:extLst>
          </p:cNvPr>
          <p:cNvSpPr txBox="1"/>
          <p:nvPr/>
        </p:nvSpPr>
        <p:spPr>
          <a:xfrm>
            <a:off x="717407" y="2834994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st_03_on.png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0790AF-CE59-4BAB-B66D-D49BD38D7798}"/>
              </a:ext>
            </a:extLst>
          </p:cNvPr>
          <p:cNvSpPr txBox="1"/>
          <p:nvPr/>
        </p:nvSpPr>
        <p:spPr>
          <a:xfrm>
            <a:off x="3649321" y="1006125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3B73B-06C6-41D8-BB8F-44C8751C0D85}"/>
              </a:ext>
            </a:extLst>
          </p:cNvPr>
          <p:cNvCxnSpPr>
            <a:cxnSpLocks/>
          </p:cNvCxnSpPr>
          <p:nvPr/>
        </p:nvCxnSpPr>
        <p:spPr>
          <a:xfrm>
            <a:off x="4361211" y="1194226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8D8D8C-2FC2-4389-8827-C6EA77E7B58F}"/>
              </a:ext>
            </a:extLst>
          </p:cNvPr>
          <p:cNvSpPr txBox="1"/>
          <p:nvPr/>
        </p:nvSpPr>
        <p:spPr>
          <a:xfrm>
            <a:off x="2992292" y="3989140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683153-9952-453C-BA60-D519725A5123}"/>
              </a:ext>
            </a:extLst>
          </p:cNvPr>
          <p:cNvGrpSpPr/>
          <p:nvPr/>
        </p:nvGrpSpPr>
        <p:grpSpPr>
          <a:xfrm>
            <a:off x="3599038" y="3890325"/>
            <a:ext cx="416147" cy="380092"/>
            <a:chOff x="5016174" y="956133"/>
            <a:chExt cx="416147" cy="38009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E879E65-2582-4CB4-A776-3412572DDAA4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CF5E330-318B-4829-A41B-8E3ED65067F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4B1335-C321-48CA-BBE7-DEC0017F262F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CD89CAB-A3D4-49A6-9936-5E02D14CEFAF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005DB76-9A96-473C-927D-E131EF0006F8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1535DB-626A-49FB-8778-3D4261417B14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B9BE526-D1A8-4F73-B1CC-FD9A97335DF5}"/>
              </a:ext>
            </a:extLst>
          </p:cNvPr>
          <p:cNvCxnSpPr>
            <a:cxnSpLocks/>
          </p:cNvCxnSpPr>
          <p:nvPr/>
        </p:nvCxnSpPr>
        <p:spPr>
          <a:xfrm>
            <a:off x="4012803" y="4122153"/>
            <a:ext cx="12597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1A8DE67-781B-4FC3-9EEA-479E651DD41C}"/>
              </a:ext>
            </a:extLst>
          </p:cNvPr>
          <p:cNvSpPr txBox="1"/>
          <p:nvPr/>
        </p:nvSpPr>
        <p:spPr>
          <a:xfrm>
            <a:off x="8784762" y="3989140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9861D9-8493-42D8-9C28-D7C61E7F3E97}"/>
              </a:ext>
            </a:extLst>
          </p:cNvPr>
          <p:cNvGrpSpPr/>
          <p:nvPr/>
        </p:nvGrpSpPr>
        <p:grpSpPr>
          <a:xfrm>
            <a:off x="8351547" y="3890325"/>
            <a:ext cx="416147" cy="380092"/>
            <a:chOff x="5016174" y="956133"/>
            <a:chExt cx="416147" cy="38009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86630E-27DC-420F-B521-839565B3803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39DBADF-5742-469D-8717-5993AD7EA2E1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4E4350-3304-4360-9A56-82D6FF027992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2B2EAB0-477D-4E88-B0CF-30260AB431E3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DCF016B1-39D2-438F-B083-F423504E9A05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EDE7EE-FA0C-4510-ABAF-21C295BC5C7D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942AD4-77E1-4DF4-8547-6FD4722DABB6}"/>
              </a:ext>
            </a:extLst>
          </p:cNvPr>
          <p:cNvCxnSpPr>
            <a:cxnSpLocks/>
          </p:cNvCxnSpPr>
          <p:nvPr/>
        </p:nvCxnSpPr>
        <p:spPr>
          <a:xfrm>
            <a:off x="6958635" y="4122153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45884C9-4346-4A0A-9082-620CAE158EDF}"/>
              </a:ext>
            </a:extLst>
          </p:cNvPr>
          <p:cNvCxnSpPr>
            <a:cxnSpLocks/>
          </p:cNvCxnSpPr>
          <p:nvPr/>
        </p:nvCxnSpPr>
        <p:spPr>
          <a:xfrm>
            <a:off x="7447935" y="4651588"/>
            <a:ext cx="8731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EB16EE3-F7A2-4A60-A624-C00607F2D12D}"/>
              </a:ext>
            </a:extLst>
          </p:cNvPr>
          <p:cNvSpPr txBox="1"/>
          <p:nvPr/>
        </p:nvSpPr>
        <p:spPr>
          <a:xfrm>
            <a:off x="8276626" y="4526746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7BB500-49F2-4FB0-8C1B-0C6C7F8D72A0}"/>
              </a:ext>
            </a:extLst>
          </p:cNvPr>
          <p:cNvSpPr txBox="1"/>
          <p:nvPr/>
        </p:nvSpPr>
        <p:spPr>
          <a:xfrm>
            <a:off x="2992292" y="1304933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B50631F-C89B-40C8-AC38-47E2118F77FC}"/>
              </a:ext>
            </a:extLst>
          </p:cNvPr>
          <p:cNvGrpSpPr/>
          <p:nvPr/>
        </p:nvGrpSpPr>
        <p:grpSpPr>
          <a:xfrm>
            <a:off x="3599038" y="1206118"/>
            <a:ext cx="416147" cy="380092"/>
            <a:chOff x="5016174" y="956133"/>
            <a:chExt cx="416147" cy="38009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020576B-5F85-45A2-9D94-B6919B12C338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0EEB15C-06BD-446F-80A9-87BBF91286C0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A641AF-19F4-4B2F-B15E-0426AFAB6CA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C44744F-C191-4D3D-BE34-0B50D690E7FF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13E2EBA-250E-47FD-B459-C74D6C3EC4D0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C1D00D-8CFC-4E9A-A622-FA5713DBCF56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C2890C9-D63D-48C1-AEDC-7DDDA11594E9}"/>
              </a:ext>
            </a:extLst>
          </p:cNvPr>
          <p:cNvCxnSpPr>
            <a:cxnSpLocks/>
          </p:cNvCxnSpPr>
          <p:nvPr/>
        </p:nvCxnSpPr>
        <p:spPr>
          <a:xfrm>
            <a:off x="4012803" y="1437946"/>
            <a:ext cx="166532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703F4C-F043-4124-AC9F-3CE73B92983D}"/>
              </a:ext>
            </a:extLst>
          </p:cNvPr>
          <p:cNvSpPr txBox="1"/>
          <p:nvPr/>
        </p:nvSpPr>
        <p:spPr>
          <a:xfrm>
            <a:off x="2992292" y="207184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7EEBC6-D069-43B7-B45C-27AE645EEACC}"/>
              </a:ext>
            </a:extLst>
          </p:cNvPr>
          <p:cNvGrpSpPr/>
          <p:nvPr/>
        </p:nvGrpSpPr>
        <p:grpSpPr>
          <a:xfrm>
            <a:off x="3599038" y="1973034"/>
            <a:ext cx="416147" cy="380092"/>
            <a:chOff x="5016174" y="956133"/>
            <a:chExt cx="416147" cy="38009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45F8D92-17A6-4D00-A532-0B49007E92FD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28F0FE9-80A2-4A66-AC44-956CB8F06B37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B42827-B52A-4AE2-A803-B500962B085F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01A8C14-DDB8-4399-8B31-C1A6D936C297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6A96DBB-880D-4997-9DD9-400D08ADC048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093B11-5F1B-4468-B5B1-87D556097CBC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3742B4-3105-46B5-B7F0-616439D3F2DB}"/>
              </a:ext>
            </a:extLst>
          </p:cNvPr>
          <p:cNvCxnSpPr>
            <a:cxnSpLocks/>
          </p:cNvCxnSpPr>
          <p:nvPr/>
        </p:nvCxnSpPr>
        <p:spPr>
          <a:xfrm>
            <a:off x="4012803" y="2204862"/>
            <a:ext cx="20192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C2990FF-FFDA-4C55-A085-BADF47C17E0B}"/>
              </a:ext>
            </a:extLst>
          </p:cNvPr>
          <p:cNvSpPr txBox="1"/>
          <p:nvPr/>
        </p:nvSpPr>
        <p:spPr>
          <a:xfrm>
            <a:off x="9486279" y="510456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8D87104-CCE6-40C2-996A-5CC7742B72D8}"/>
              </a:ext>
            </a:extLst>
          </p:cNvPr>
          <p:cNvGrpSpPr/>
          <p:nvPr/>
        </p:nvGrpSpPr>
        <p:grpSpPr>
          <a:xfrm>
            <a:off x="9172915" y="5069510"/>
            <a:ext cx="342602" cy="316335"/>
            <a:chOff x="9622491" y="4577115"/>
            <a:chExt cx="342602" cy="31633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C38CDAB-AE3B-4705-AD8F-8AE127CA1927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1FA682-68DC-4B51-9E96-6B81BCCA1363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3BCB85-6EF1-4B80-B90D-17CF47137EF4}"/>
              </a:ext>
            </a:extLst>
          </p:cNvPr>
          <p:cNvCxnSpPr>
            <a:cxnSpLocks/>
          </p:cNvCxnSpPr>
          <p:nvPr/>
        </p:nvCxnSpPr>
        <p:spPr>
          <a:xfrm>
            <a:off x="7213346" y="5237581"/>
            <a:ext cx="18804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B20FF55-22AC-41E6-8272-573B3C657798}"/>
              </a:ext>
            </a:extLst>
          </p:cNvPr>
          <p:cNvCxnSpPr>
            <a:cxnSpLocks/>
          </p:cNvCxnSpPr>
          <p:nvPr/>
        </p:nvCxnSpPr>
        <p:spPr>
          <a:xfrm>
            <a:off x="4016141" y="6066328"/>
            <a:ext cx="7549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65CA4E-2487-4696-9717-D10448DA4ABE}"/>
              </a:ext>
            </a:extLst>
          </p:cNvPr>
          <p:cNvSpPr txBox="1"/>
          <p:nvPr/>
        </p:nvSpPr>
        <p:spPr>
          <a:xfrm>
            <a:off x="3378397" y="5941486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1D2FEF0-C7A4-4F39-BB8D-7BE1FBE720F2}"/>
              </a:ext>
            </a:extLst>
          </p:cNvPr>
          <p:cNvCxnSpPr>
            <a:cxnSpLocks/>
          </p:cNvCxnSpPr>
          <p:nvPr/>
        </p:nvCxnSpPr>
        <p:spPr>
          <a:xfrm>
            <a:off x="4016141" y="6693135"/>
            <a:ext cx="10499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ABEB153-E00A-4734-BDB6-775582936F93}"/>
              </a:ext>
            </a:extLst>
          </p:cNvPr>
          <p:cNvSpPr txBox="1"/>
          <p:nvPr/>
        </p:nvSpPr>
        <p:spPr>
          <a:xfrm>
            <a:off x="3378397" y="6568293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688D78B-9A80-4F97-A289-D6732BC7229A}"/>
              </a:ext>
            </a:extLst>
          </p:cNvPr>
          <p:cNvSpPr txBox="1"/>
          <p:nvPr/>
        </p:nvSpPr>
        <p:spPr>
          <a:xfrm>
            <a:off x="2947141" y="1635057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3E2A97F-97B6-484F-A14B-BCD7837D710D}"/>
              </a:ext>
            </a:extLst>
          </p:cNvPr>
          <p:cNvGrpSpPr/>
          <p:nvPr/>
        </p:nvGrpSpPr>
        <p:grpSpPr>
          <a:xfrm>
            <a:off x="3599038" y="1595953"/>
            <a:ext cx="342602" cy="316335"/>
            <a:chOff x="9622491" y="4577115"/>
            <a:chExt cx="342602" cy="316335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CFD803F-EA09-40AC-BCDE-780C88A874B7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435BCD-EA8A-4AEE-AC6D-0F358A2832A6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2E992F6-F42A-4D1D-8A5E-F8B57B8F9823}"/>
              </a:ext>
            </a:extLst>
          </p:cNvPr>
          <p:cNvCxnSpPr>
            <a:cxnSpLocks/>
          </p:cNvCxnSpPr>
          <p:nvPr/>
        </p:nvCxnSpPr>
        <p:spPr>
          <a:xfrm>
            <a:off x="4012803" y="1764024"/>
            <a:ext cx="12597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3371CD7-8B96-44BB-8BA9-0B751539A987}"/>
              </a:ext>
            </a:extLst>
          </p:cNvPr>
          <p:cNvSpPr txBox="1"/>
          <p:nvPr/>
        </p:nvSpPr>
        <p:spPr>
          <a:xfrm>
            <a:off x="2947141" y="2593702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653A359-0A69-41AF-A71C-CE0DA263CB7B}"/>
              </a:ext>
            </a:extLst>
          </p:cNvPr>
          <p:cNvGrpSpPr/>
          <p:nvPr/>
        </p:nvGrpSpPr>
        <p:grpSpPr>
          <a:xfrm>
            <a:off x="3599038" y="2554598"/>
            <a:ext cx="342602" cy="316335"/>
            <a:chOff x="9622491" y="4577115"/>
            <a:chExt cx="342602" cy="316335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14DCFE5-E415-4AF9-87BE-145CBE3375B7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7DF63F-8DE6-431A-A461-0F8BDA3908E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2DB4E0B-A629-4DD5-915B-7D804E8913E7}"/>
              </a:ext>
            </a:extLst>
          </p:cNvPr>
          <p:cNvCxnSpPr>
            <a:cxnSpLocks/>
          </p:cNvCxnSpPr>
          <p:nvPr/>
        </p:nvCxnSpPr>
        <p:spPr>
          <a:xfrm>
            <a:off x="4012803" y="2722669"/>
            <a:ext cx="125974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70EC3E0-6D77-4745-804A-6B7E71DEB61C}"/>
              </a:ext>
            </a:extLst>
          </p:cNvPr>
          <p:cNvSpPr txBox="1"/>
          <p:nvPr/>
        </p:nvSpPr>
        <p:spPr>
          <a:xfrm>
            <a:off x="8784762" y="3192728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#666666</a:t>
            </a:r>
            <a:endParaRPr lang="ko-KR" altLang="en-US" sz="1000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411EA18-19D1-49DC-A42F-490A3530F71E}"/>
              </a:ext>
            </a:extLst>
          </p:cNvPr>
          <p:cNvGrpSpPr/>
          <p:nvPr/>
        </p:nvGrpSpPr>
        <p:grpSpPr>
          <a:xfrm>
            <a:off x="8351547" y="3093913"/>
            <a:ext cx="416147" cy="380092"/>
            <a:chOff x="5016174" y="956133"/>
            <a:chExt cx="416147" cy="38009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9FCB6D95-D264-4ED8-9C85-2866A4F2006C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36195A12-BE1A-4A3E-BBE9-E5603D85EEF8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74F8EFB-476F-4E82-96E5-65D4AB247FE5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22A928-3DDA-4CBD-9190-1944C0C6711E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434BB4E-C375-4313-830B-220915C415B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D75D10-CF76-4DE4-99E6-4324DC8B0187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7FFBD6C-A1E5-4F28-B0D1-3B5D696DC6A8}"/>
              </a:ext>
            </a:extLst>
          </p:cNvPr>
          <p:cNvCxnSpPr>
            <a:cxnSpLocks/>
          </p:cNvCxnSpPr>
          <p:nvPr/>
        </p:nvCxnSpPr>
        <p:spPr>
          <a:xfrm>
            <a:off x="6958635" y="3325741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9F1ADBD-C6AF-49A0-BB4E-6E9E6F905E8C}"/>
              </a:ext>
            </a:extLst>
          </p:cNvPr>
          <p:cNvSpPr txBox="1"/>
          <p:nvPr/>
        </p:nvSpPr>
        <p:spPr>
          <a:xfrm>
            <a:off x="2992292" y="320010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4126782-2389-499D-B3EE-89B296D6168F}"/>
              </a:ext>
            </a:extLst>
          </p:cNvPr>
          <p:cNvGrpSpPr/>
          <p:nvPr/>
        </p:nvGrpSpPr>
        <p:grpSpPr>
          <a:xfrm>
            <a:off x="3599038" y="3101287"/>
            <a:ext cx="416147" cy="380092"/>
            <a:chOff x="5016174" y="956133"/>
            <a:chExt cx="416147" cy="3800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A634B060-E88E-425B-B6D4-BA94D1AF809F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13E0C10-86E1-4DAD-9686-8DC14D16EF6D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3D22A05-0EB8-4F76-B734-DA19E85D2971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75DABE9-20BF-47B6-9271-49D7D8D2BFD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C19C8850-F2B0-4B86-A8EE-B7DB60A8CBE3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7EB78BD-6667-477C-BC2A-175D9DEF3E17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5DAD20-8BC5-4FDD-8A47-23F90208D947}"/>
              </a:ext>
            </a:extLst>
          </p:cNvPr>
          <p:cNvCxnSpPr>
            <a:cxnSpLocks/>
          </p:cNvCxnSpPr>
          <p:nvPr/>
        </p:nvCxnSpPr>
        <p:spPr>
          <a:xfrm>
            <a:off x="4012803" y="3333115"/>
            <a:ext cx="111963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EB10D1C-1699-4B95-91D5-4092446EA2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01240"/>
            <a:ext cx="425399" cy="42539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9A6AE95-DFB8-44AE-98CD-AC1B9B8B02A9}"/>
              </a:ext>
            </a:extLst>
          </p:cNvPr>
          <p:cNvSpPr txBox="1"/>
          <p:nvPr/>
        </p:nvSpPr>
        <p:spPr>
          <a:xfrm>
            <a:off x="717407" y="365538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util_icon_sh.png</a:t>
            </a:r>
            <a:endParaRPr lang="ko-KR" altLang="en-US" sz="1000" dirty="0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957BBDE-6BA7-48AD-8467-19F12F109B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8" y="724993"/>
            <a:ext cx="425399" cy="42539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C178429F-B8D4-4DFC-AA12-76559552EDB1}"/>
              </a:ext>
            </a:extLst>
          </p:cNvPr>
          <p:cNvSpPr txBox="1"/>
          <p:nvPr/>
        </p:nvSpPr>
        <p:spPr>
          <a:xfrm>
            <a:off x="717407" y="830409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util_icon_back.png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7374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8086D2-3FE8-4192-A7FB-EF3140EA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E1398B-4A31-4618-B385-7B3363218283}"/>
              </a:ext>
            </a:extLst>
          </p:cNvPr>
          <p:cNvSpPr txBox="1"/>
          <p:nvPr/>
        </p:nvSpPr>
        <p:spPr>
          <a:xfrm>
            <a:off x="2992292" y="1695765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7DEB8F-9185-492C-9D8F-03D969C6AD16}"/>
              </a:ext>
            </a:extLst>
          </p:cNvPr>
          <p:cNvGrpSpPr/>
          <p:nvPr/>
        </p:nvGrpSpPr>
        <p:grpSpPr>
          <a:xfrm>
            <a:off x="3599038" y="1596950"/>
            <a:ext cx="416147" cy="380092"/>
            <a:chOff x="5016174" y="956133"/>
            <a:chExt cx="416147" cy="3800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F354D4-C988-4642-B43E-DA44F6933545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082F1EA-3E6B-443D-BF42-6DF6D84E3FBF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8F8CC0-B4E3-4B86-BCD8-3A1A851780A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72374AD-7C08-4600-A440-AFB948B97523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43939D4-3D54-4D49-9A7A-9FCD9534A2D3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9BCDDC-FA1B-4FB9-A298-73D05AEAEDF2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A4FD6F-313A-4C43-A0AC-2B5CB0C79EA8}"/>
              </a:ext>
            </a:extLst>
          </p:cNvPr>
          <p:cNvCxnSpPr>
            <a:cxnSpLocks/>
          </p:cNvCxnSpPr>
          <p:nvPr/>
        </p:nvCxnSpPr>
        <p:spPr>
          <a:xfrm>
            <a:off x="4012803" y="1828778"/>
            <a:ext cx="166532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C3F37AF-7528-417D-A879-25A173A8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" y="301240"/>
            <a:ext cx="425399" cy="425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E77C51-12F3-4500-AEBE-FB767BEF0D0E}"/>
              </a:ext>
            </a:extLst>
          </p:cNvPr>
          <p:cNvSpPr txBox="1"/>
          <p:nvPr/>
        </p:nvSpPr>
        <p:spPr>
          <a:xfrm>
            <a:off x="717407" y="365538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util_icon_sh.png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148BA3-FB9D-4B1F-BAFF-9EE902142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8" y="886630"/>
            <a:ext cx="425399" cy="42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420F79-D128-44F5-9EC9-97400788ABBC}"/>
              </a:ext>
            </a:extLst>
          </p:cNvPr>
          <p:cNvSpPr txBox="1"/>
          <p:nvPr/>
        </p:nvSpPr>
        <p:spPr>
          <a:xfrm>
            <a:off x="717407" y="992046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util_icon_back.png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7FE91-F02E-4622-A706-76F5DE34B3CE}"/>
              </a:ext>
            </a:extLst>
          </p:cNvPr>
          <p:cNvSpPr txBox="1"/>
          <p:nvPr/>
        </p:nvSpPr>
        <p:spPr>
          <a:xfrm>
            <a:off x="2992292" y="2521675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CE3E11-3877-4815-917C-9109547A6519}"/>
              </a:ext>
            </a:extLst>
          </p:cNvPr>
          <p:cNvGrpSpPr/>
          <p:nvPr/>
        </p:nvGrpSpPr>
        <p:grpSpPr>
          <a:xfrm>
            <a:off x="3599038" y="2422860"/>
            <a:ext cx="416147" cy="380092"/>
            <a:chOff x="5016174" y="956133"/>
            <a:chExt cx="416147" cy="3800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965455-20E6-4B6C-9C3A-CB6206608E9C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2BA46E-EC9B-49D1-A1BD-44F9811FA5D4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1B2156-39AE-4B3E-AE3E-6BBF7F93D68F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7A43FBA-72D3-4E1D-9F18-887FA2AD6E5E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4688906-91A4-4C79-ABE5-D68A8E4D1195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1CF332-8E27-4D86-A491-9DF7431D7FB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3FF928-7742-4F5D-A8D2-9E750401330E}"/>
              </a:ext>
            </a:extLst>
          </p:cNvPr>
          <p:cNvCxnSpPr>
            <a:cxnSpLocks/>
          </p:cNvCxnSpPr>
          <p:nvPr/>
        </p:nvCxnSpPr>
        <p:spPr>
          <a:xfrm>
            <a:off x="4012803" y="2654688"/>
            <a:ext cx="166532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63513F-57DB-49F4-B378-01BE394784AD}"/>
              </a:ext>
            </a:extLst>
          </p:cNvPr>
          <p:cNvSpPr txBox="1"/>
          <p:nvPr/>
        </p:nvSpPr>
        <p:spPr>
          <a:xfrm>
            <a:off x="3068681" y="448872"/>
            <a:ext cx="719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E8312A-2BC5-4980-BE66-8CE4CEA3A61F}"/>
              </a:ext>
            </a:extLst>
          </p:cNvPr>
          <p:cNvGrpSpPr/>
          <p:nvPr/>
        </p:nvGrpSpPr>
        <p:grpSpPr>
          <a:xfrm>
            <a:off x="3599038" y="350057"/>
            <a:ext cx="416147" cy="380092"/>
            <a:chOff x="5016174" y="956133"/>
            <a:chExt cx="416147" cy="38009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8273173-92E9-4199-9305-129E9A303977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F3DCA95-D647-4054-8501-E2C0993E35AB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3675215-B204-4FA5-B5C0-38705C5FCC96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AE3DAC-7B1D-456E-AE2F-000E0AE65922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7D98BD9-740B-4351-A1E3-D1C403CD5FFC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CFF758-D235-4437-BC4C-5F5CB6F350AB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84B139-0544-4610-9A93-B7DF33B134E0}"/>
              </a:ext>
            </a:extLst>
          </p:cNvPr>
          <p:cNvCxnSpPr>
            <a:cxnSpLocks/>
          </p:cNvCxnSpPr>
          <p:nvPr/>
        </p:nvCxnSpPr>
        <p:spPr>
          <a:xfrm>
            <a:off x="4012803" y="581885"/>
            <a:ext cx="19529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8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AC8C00-0888-4495-A64F-105F19DB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025D31-7155-401B-8AD5-C9D7F422F2D9}"/>
              </a:ext>
            </a:extLst>
          </p:cNvPr>
          <p:cNvSpPr txBox="1"/>
          <p:nvPr/>
        </p:nvSpPr>
        <p:spPr>
          <a:xfrm>
            <a:off x="2992292" y="1710513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4FF40-0056-4311-9C93-DE902AF45DE0}"/>
              </a:ext>
            </a:extLst>
          </p:cNvPr>
          <p:cNvGrpSpPr/>
          <p:nvPr/>
        </p:nvGrpSpPr>
        <p:grpSpPr>
          <a:xfrm>
            <a:off x="3599038" y="1611698"/>
            <a:ext cx="416147" cy="380092"/>
            <a:chOff x="5016174" y="956133"/>
            <a:chExt cx="416147" cy="3800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B9F656E-C69C-48F7-893F-C3762CA56B0E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8E21172-9415-4EE1-B84E-EAF023219EC3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6A95BB-300B-4693-9443-7038E55A3B20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8CA426-F15F-4F8D-895E-E8CDCF7884CC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818C4FB-0C02-4377-BCE3-C16E470E33C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5415DC-D6CF-4BEB-BA9F-4A8C1B279BFE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BC0FF6-DF93-46A2-B19C-C201B5ECAB58}"/>
              </a:ext>
            </a:extLst>
          </p:cNvPr>
          <p:cNvCxnSpPr>
            <a:cxnSpLocks/>
          </p:cNvCxnSpPr>
          <p:nvPr/>
        </p:nvCxnSpPr>
        <p:spPr>
          <a:xfrm>
            <a:off x="4012803" y="1843526"/>
            <a:ext cx="166532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2D0C0C-69F3-4341-917F-FFAB9CD3680F}"/>
              </a:ext>
            </a:extLst>
          </p:cNvPr>
          <p:cNvCxnSpPr>
            <a:cxnSpLocks/>
          </p:cNvCxnSpPr>
          <p:nvPr/>
        </p:nvCxnSpPr>
        <p:spPr>
          <a:xfrm>
            <a:off x="2880360" y="2438153"/>
            <a:ext cx="203297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96AB9A-316F-4468-832D-C106D0EB79E6}"/>
              </a:ext>
            </a:extLst>
          </p:cNvPr>
          <p:cNvSpPr txBox="1"/>
          <p:nvPr/>
        </p:nvSpPr>
        <p:spPr>
          <a:xfrm>
            <a:off x="2186071" y="2324898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E6FE2-4FF0-4833-8AF2-23E7499C04D9}"/>
              </a:ext>
            </a:extLst>
          </p:cNvPr>
          <p:cNvSpPr txBox="1"/>
          <p:nvPr/>
        </p:nvSpPr>
        <p:spPr>
          <a:xfrm>
            <a:off x="2992292" y="287563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736F77-84B6-4E89-B1D8-C1E25505AB5C}"/>
              </a:ext>
            </a:extLst>
          </p:cNvPr>
          <p:cNvGrpSpPr/>
          <p:nvPr/>
        </p:nvGrpSpPr>
        <p:grpSpPr>
          <a:xfrm>
            <a:off x="3599038" y="2776821"/>
            <a:ext cx="416147" cy="380092"/>
            <a:chOff x="5016174" y="956133"/>
            <a:chExt cx="416147" cy="38009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8A79F2F-B37A-44C7-A488-7A2F7F604D0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7EDCF7-678D-4EA0-8438-CA0F1259361C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4510CC-6197-40BB-B3A7-AF236CD6096D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387F852-03A8-468A-99E5-DB8196184D6C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FE018DFD-D234-4400-95D1-41F535389F1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3A7F5E-42B2-4205-A815-F4C89537FF42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75B9B2-6185-4D00-8E6F-9AF32B863C17}"/>
              </a:ext>
            </a:extLst>
          </p:cNvPr>
          <p:cNvCxnSpPr>
            <a:cxnSpLocks/>
          </p:cNvCxnSpPr>
          <p:nvPr/>
        </p:nvCxnSpPr>
        <p:spPr>
          <a:xfrm>
            <a:off x="4012803" y="3008649"/>
            <a:ext cx="166532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2493F3-3512-49DB-929C-E7B793862285}"/>
              </a:ext>
            </a:extLst>
          </p:cNvPr>
          <p:cNvSpPr txBox="1"/>
          <p:nvPr/>
        </p:nvSpPr>
        <p:spPr>
          <a:xfrm>
            <a:off x="8784762" y="4092380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#666666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585EFF-7C17-4E84-BBDE-AFFB2DAE4A63}"/>
              </a:ext>
            </a:extLst>
          </p:cNvPr>
          <p:cNvGrpSpPr/>
          <p:nvPr/>
        </p:nvGrpSpPr>
        <p:grpSpPr>
          <a:xfrm>
            <a:off x="8351547" y="3993565"/>
            <a:ext cx="416147" cy="380092"/>
            <a:chOff x="5016174" y="956133"/>
            <a:chExt cx="416147" cy="38009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1EF7F88-C10D-43EE-8CFE-1F6967648758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6612FF1-ECBA-40E5-BB27-98CE8FDC2CC7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366B65-C305-4E42-B798-15D689C9874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7899B6-2F00-4689-9B63-8DF7684BE5DF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7D152C9-D19A-4484-B46E-D6C94091B7C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036D5B-22D0-40C7-A9BA-8C8C51BC9ACA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D2C7B7-7A0B-433B-BE36-3DC09E2B0844}"/>
              </a:ext>
            </a:extLst>
          </p:cNvPr>
          <p:cNvCxnSpPr>
            <a:cxnSpLocks/>
          </p:cNvCxnSpPr>
          <p:nvPr/>
        </p:nvCxnSpPr>
        <p:spPr>
          <a:xfrm>
            <a:off x="6958635" y="4225393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FA49E97-3DCD-4602-96A7-D46E910D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2" y="723730"/>
            <a:ext cx="303324" cy="3033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9F3895-F02A-4B9F-965D-EBF467C6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2" y="352504"/>
            <a:ext cx="303324" cy="3033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72865F-8B75-4848-9532-1479512D9B26}"/>
              </a:ext>
            </a:extLst>
          </p:cNvPr>
          <p:cNvSpPr txBox="1"/>
          <p:nvPr/>
        </p:nvSpPr>
        <p:spPr>
          <a:xfrm>
            <a:off x="607773" y="385896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btn_on.png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E3350-F4B4-41B8-B6A7-C9F0F4167CEF}"/>
              </a:ext>
            </a:extLst>
          </p:cNvPr>
          <p:cNvSpPr txBox="1"/>
          <p:nvPr/>
        </p:nvSpPr>
        <p:spPr>
          <a:xfrm>
            <a:off x="607773" y="747231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btn_off.png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451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6AA917-2AE1-49D5-93CF-D9D339A8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A0B09-8127-4F82-AD7C-DA4C1DDAF548}"/>
              </a:ext>
            </a:extLst>
          </p:cNvPr>
          <p:cNvSpPr txBox="1"/>
          <p:nvPr/>
        </p:nvSpPr>
        <p:spPr>
          <a:xfrm>
            <a:off x="8784762" y="1201695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#666666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7AA3C3-107E-4288-816B-723E32F135E2}"/>
              </a:ext>
            </a:extLst>
          </p:cNvPr>
          <p:cNvGrpSpPr/>
          <p:nvPr/>
        </p:nvGrpSpPr>
        <p:grpSpPr>
          <a:xfrm>
            <a:off x="8351547" y="1102880"/>
            <a:ext cx="416147" cy="380092"/>
            <a:chOff x="5016174" y="956133"/>
            <a:chExt cx="416147" cy="3800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E2BF0A-F8BE-4693-B880-101690A7E6B4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7561C94-8960-49CC-90A9-75C2861B6CA2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C0E346-54BA-4EFE-A90F-204B525E217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2D9F7-F2B7-4860-B102-4DA01F0D29E8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E5F2656-2B9A-4875-A55A-0A2163B3FE53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B0E399-F865-48CA-8145-8117C2A2FEC5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D6DDC7-B65D-446C-AEBF-AA05C2EFD7C9}"/>
              </a:ext>
            </a:extLst>
          </p:cNvPr>
          <p:cNvCxnSpPr>
            <a:cxnSpLocks/>
          </p:cNvCxnSpPr>
          <p:nvPr/>
        </p:nvCxnSpPr>
        <p:spPr>
          <a:xfrm>
            <a:off x="7293077" y="1334708"/>
            <a:ext cx="9660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7178E5-DD60-4D40-A928-BB0590177BAE}"/>
              </a:ext>
            </a:extLst>
          </p:cNvPr>
          <p:cNvSpPr txBox="1"/>
          <p:nvPr/>
        </p:nvSpPr>
        <p:spPr>
          <a:xfrm>
            <a:off x="2992292" y="120906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4A6964-C685-4EA7-B3B0-637AE386E183}"/>
              </a:ext>
            </a:extLst>
          </p:cNvPr>
          <p:cNvGrpSpPr/>
          <p:nvPr/>
        </p:nvGrpSpPr>
        <p:grpSpPr>
          <a:xfrm>
            <a:off x="3599038" y="1110254"/>
            <a:ext cx="416147" cy="380092"/>
            <a:chOff x="5016174" y="956133"/>
            <a:chExt cx="416147" cy="38009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2B44A3-58E6-48DA-B6CC-708599753DE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7EAE090-8897-4ACE-B4F2-C199F03C0A47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D05B55-7028-4F70-A49F-875EF4B2F705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02BA8BF-0E1D-42CC-8412-6E74381518F7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C3E32A6-23ED-4B71-8622-E24E5A1C6CD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1D4AF2-D867-4697-98E9-521A70420F4D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ADB219-08AC-4920-860E-11E3E034D8CD}"/>
              </a:ext>
            </a:extLst>
          </p:cNvPr>
          <p:cNvCxnSpPr>
            <a:cxnSpLocks/>
          </p:cNvCxnSpPr>
          <p:nvPr/>
        </p:nvCxnSpPr>
        <p:spPr>
          <a:xfrm>
            <a:off x="4012803" y="1342082"/>
            <a:ext cx="16874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966291-D20D-4ABE-8770-5F66CD089DA1}"/>
              </a:ext>
            </a:extLst>
          </p:cNvPr>
          <p:cNvSpPr txBox="1"/>
          <p:nvPr/>
        </p:nvSpPr>
        <p:spPr>
          <a:xfrm>
            <a:off x="2947141" y="2840113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C240B0B-BB4D-470D-B310-91179B0C3E38}"/>
              </a:ext>
            </a:extLst>
          </p:cNvPr>
          <p:cNvGrpSpPr/>
          <p:nvPr/>
        </p:nvGrpSpPr>
        <p:grpSpPr>
          <a:xfrm>
            <a:off x="3599038" y="2823869"/>
            <a:ext cx="342602" cy="316335"/>
            <a:chOff x="9622491" y="4577115"/>
            <a:chExt cx="342602" cy="31633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9A461A6-F01B-479A-AD43-0201E2AABDFA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BB6487-068B-4B93-8644-EEA60617E07E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5CE572B-A638-458D-B84C-F5342412AF31}"/>
              </a:ext>
            </a:extLst>
          </p:cNvPr>
          <p:cNvCxnSpPr>
            <a:cxnSpLocks/>
          </p:cNvCxnSpPr>
          <p:nvPr/>
        </p:nvCxnSpPr>
        <p:spPr>
          <a:xfrm>
            <a:off x="4012803" y="2991940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D6B3E7-D002-4E3B-BCD5-C2B6621F998E}"/>
              </a:ext>
            </a:extLst>
          </p:cNvPr>
          <p:cNvSpPr txBox="1"/>
          <p:nvPr/>
        </p:nvSpPr>
        <p:spPr>
          <a:xfrm>
            <a:off x="2947141" y="3517063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892ABA-48D2-45CA-802D-79F60F76AED0}"/>
              </a:ext>
            </a:extLst>
          </p:cNvPr>
          <p:cNvGrpSpPr/>
          <p:nvPr/>
        </p:nvGrpSpPr>
        <p:grpSpPr>
          <a:xfrm>
            <a:off x="3599038" y="3477959"/>
            <a:ext cx="342602" cy="316335"/>
            <a:chOff x="9622491" y="4577115"/>
            <a:chExt cx="342602" cy="31633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5BD2BD4-960B-4D05-A4E0-58BEBEDE9D7E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66ACE9-8260-42F9-AC6C-240106BA198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D25375-1EF7-410E-862C-698008544E83}"/>
              </a:ext>
            </a:extLst>
          </p:cNvPr>
          <p:cNvCxnSpPr>
            <a:cxnSpLocks/>
          </p:cNvCxnSpPr>
          <p:nvPr/>
        </p:nvCxnSpPr>
        <p:spPr>
          <a:xfrm>
            <a:off x="4012803" y="3646030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6CD08C8-528D-4781-AE97-31635BAB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6" y="352425"/>
            <a:ext cx="443988" cy="4439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DFC72F-1749-4B4B-8F06-F53E1D80000E}"/>
              </a:ext>
            </a:extLst>
          </p:cNvPr>
          <p:cNvSpPr txBox="1"/>
          <p:nvPr/>
        </p:nvSpPr>
        <p:spPr>
          <a:xfrm>
            <a:off x="717407" y="451308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icon_sett.png</a:t>
            </a:r>
            <a:endParaRPr lang="ko-KR" altLang="en-US" sz="1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855890E-658F-48B0-8E8B-129416308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5" y="950405"/>
            <a:ext cx="335409" cy="2236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C23BB55-7DDC-4CE0-AD27-B5A641572F74}"/>
              </a:ext>
            </a:extLst>
          </p:cNvPr>
          <p:cNvSpPr txBox="1"/>
          <p:nvPr/>
        </p:nvSpPr>
        <p:spPr>
          <a:xfrm>
            <a:off x="724300" y="950405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btn_s_play.png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9056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89DA5A-0412-4C86-9108-78FF70F8B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65" y="0"/>
            <a:ext cx="278027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0F2022-D8C5-423F-BAEE-4FF843F873D7}"/>
              </a:ext>
            </a:extLst>
          </p:cNvPr>
          <p:cNvCxnSpPr>
            <a:cxnSpLocks/>
          </p:cNvCxnSpPr>
          <p:nvPr/>
        </p:nvCxnSpPr>
        <p:spPr>
          <a:xfrm>
            <a:off x="4016141" y="6505301"/>
            <a:ext cx="9614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714BB4-014F-40B6-A0C0-F0C4E32B7303}"/>
              </a:ext>
            </a:extLst>
          </p:cNvPr>
          <p:cNvSpPr txBox="1"/>
          <p:nvPr/>
        </p:nvSpPr>
        <p:spPr>
          <a:xfrm>
            <a:off x="3378397" y="6380459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E88480-AB1A-4BEF-BCD3-BADA163E1641}"/>
              </a:ext>
            </a:extLst>
          </p:cNvPr>
          <p:cNvCxnSpPr>
            <a:cxnSpLocks/>
          </p:cNvCxnSpPr>
          <p:nvPr/>
        </p:nvCxnSpPr>
        <p:spPr>
          <a:xfrm>
            <a:off x="4016141" y="3571751"/>
            <a:ext cx="104255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E5A0DD-F300-4D9F-B8DB-1E51AC43A3E8}"/>
              </a:ext>
            </a:extLst>
          </p:cNvPr>
          <p:cNvSpPr txBox="1"/>
          <p:nvPr/>
        </p:nvSpPr>
        <p:spPr>
          <a:xfrm>
            <a:off x="3378397" y="3458496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E42D88-8432-412C-A976-6FC21A36D079}"/>
              </a:ext>
            </a:extLst>
          </p:cNvPr>
          <p:cNvCxnSpPr>
            <a:cxnSpLocks/>
          </p:cNvCxnSpPr>
          <p:nvPr/>
        </p:nvCxnSpPr>
        <p:spPr>
          <a:xfrm>
            <a:off x="4016141" y="1492229"/>
            <a:ext cx="104255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0FAAB6-D52D-40E7-83A0-74D467775351}"/>
              </a:ext>
            </a:extLst>
          </p:cNvPr>
          <p:cNvSpPr txBox="1"/>
          <p:nvPr/>
        </p:nvSpPr>
        <p:spPr>
          <a:xfrm>
            <a:off x="3378397" y="1378974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C2E75-9710-4BD6-94B9-CC7A769C32F4}"/>
              </a:ext>
            </a:extLst>
          </p:cNvPr>
          <p:cNvSpPr txBox="1"/>
          <p:nvPr/>
        </p:nvSpPr>
        <p:spPr>
          <a:xfrm>
            <a:off x="3404341" y="2131601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3E9616-96D4-46CE-8F10-3FB2715E5300}"/>
              </a:ext>
            </a:extLst>
          </p:cNvPr>
          <p:cNvGrpSpPr/>
          <p:nvPr/>
        </p:nvGrpSpPr>
        <p:grpSpPr>
          <a:xfrm>
            <a:off x="4056238" y="2092497"/>
            <a:ext cx="342602" cy="316335"/>
            <a:chOff x="9622491" y="4577115"/>
            <a:chExt cx="342602" cy="31633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FB6B18-346A-457E-8752-8F9E9BF00824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BC8D68-41EB-4547-B86C-5E3EFE084589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8C6280-3F4C-40CB-96D5-FD2CB96EE886}"/>
              </a:ext>
            </a:extLst>
          </p:cNvPr>
          <p:cNvCxnSpPr>
            <a:cxnSpLocks/>
          </p:cNvCxnSpPr>
          <p:nvPr/>
        </p:nvCxnSpPr>
        <p:spPr>
          <a:xfrm>
            <a:off x="4470003" y="2260568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67BF8-B1D2-4897-AC1B-9FB9EE9C3811}"/>
              </a:ext>
            </a:extLst>
          </p:cNvPr>
          <p:cNvSpPr txBox="1"/>
          <p:nvPr/>
        </p:nvSpPr>
        <p:spPr>
          <a:xfrm>
            <a:off x="8237686" y="559863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#3e3e3e</a:t>
            </a:r>
            <a:endParaRPr lang="ko-KR" altLang="en-US" sz="1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ED5FD6-69A5-4912-9AB8-691381D73712}"/>
              </a:ext>
            </a:extLst>
          </p:cNvPr>
          <p:cNvGrpSpPr/>
          <p:nvPr/>
        </p:nvGrpSpPr>
        <p:grpSpPr>
          <a:xfrm>
            <a:off x="7924322" y="5563581"/>
            <a:ext cx="342602" cy="316335"/>
            <a:chOff x="9622491" y="4577115"/>
            <a:chExt cx="342602" cy="31633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A50C104-AD62-47AB-93DF-1304B6A9256C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BCEF5D-DE19-430F-8DD6-AD4E624E9AE6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A7FE30-B9A6-414D-9252-935A18A3AAFC}"/>
              </a:ext>
            </a:extLst>
          </p:cNvPr>
          <p:cNvCxnSpPr>
            <a:cxnSpLocks/>
          </p:cNvCxnSpPr>
          <p:nvPr/>
        </p:nvCxnSpPr>
        <p:spPr>
          <a:xfrm>
            <a:off x="7108723" y="5731652"/>
            <a:ext cx="72267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B36AEF-DFB3-4177-8628-E3A0DF30B462}"/>
              </a:ext>
            </a:extLst>
          </p:cNvPr>
          <p:cNvSpPr txBox="1"/>
          <p:nvPr/>
        </p:nvSpPr>
        <p:spPr>
          <a:xfrm>
            <a:off x="8237686" y="4197543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CDDEA-C5EE-44B2-844E-40646B8C25B8}"/>
              </a:ext>
            </a:extLst>
          </p:cNvPr>
          <p:cNvGrpSpPr/>
          <p:nvPr/>
        </p:nvGrpSpPr>
        <p:grpSpPr>
          <a:xfrm>
            <a:off x="7924322" y="4162485"/>
            <a:ext cx="342602" cy="316335"/>
            <a:chOff x="9622491" y="4577115"/>
            <a:chExt cx="342602" cy="31633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803D63-C9FE-42E3-93A0-3E815DCF438B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BA7023-892A-4D8B-83AD-7BDFC671200C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0C04E2-E4C1-4632-93BD-6FA9FCBE4673}"/>
              </a:ext>
            </a:extLst>
          </p:cNvPr>
          <p:cNvCxnSpPr>
            <a:cxnSpLocks/>
          </p:cNvCxnSpPr>
          <p:nvPr/>
        </p:nvCxnSpPr>
        <p:spPr>
          <a:xfrm>
            <a:off x="7108723" y="4330556"/>
            <a:ext cx="72267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7E87AD-C1DF-4978-A56F-04D1235964A2}"/>
              </a:ext>
            </a:extLst>
          </p:cNvPr>
          <p:cNvSpPr txBox="1"/>
          <p:nvPr/>
        </p:nvSpPr>
        <p:spPr>
          <a:xfrm>
            <a:off x="8237686" y="345274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2F019B-B2C3-40B4-ACB4-560627BC9952}"/>
              </a:ext>
            </a:extLst>
          </p:cNvPr>
          <p:cNvGrpSpPr/>
          <p:nvPr/>
        </p:nvGrpSpPr>
        <p:grpSpPr>
          <a:xfrm>
            <a:off x="7924322" y="3417691"/>
            <a:ext cx="342602" cy="316335"/>
            <a:chOff x="9622491" y="4577115"/>
            <a:chExt cx="342602" cy="31633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BC7FE0D-9467-4775-8D72-0BB8218C28D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E42189-008D-4305-BD69-EDD10EBD6DAC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902D16E-65D5-4592-9216-157FD95F6752}"/>
              </a:ext>
            </a:extLst>
          </p:cNvPr>
          <p:cNvCxnSpPr>
            <a:cxnSpLocks/>
          </p:cNvCxnSpPr>
          <p:nvPr/>
        </p:nvCxnSpPr>
        <p:spPr>
          <a:xfrm>
            <a:off x="7108723" y="3585762"/>
            <a:ext cx="72267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2E5B72-0553-46B1-A80C-365141C81E2D}"/>
              </a:ext>
            </a:extLst>
          </p:cNvPr>
          <p:cNvSpPr txBox="1"/>
          <p:nvPr/>
        </p:nvSpPr>
        <p:spPr>
          <a:xfrm>
            <a:off x="8784762" y="1375477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667E2F4-AEDE-4DFA-BA32-E4EF374CE3ED}"/>
              </a:ext>
            </a:extLst>
          </p:cNvPr>
          <p:cNvGrpSpPr/>
          <p:nvPr/>
        </p:nvGrpSpPr>
        <p:grpSpPr>
          <a:xfrm>
            <a:off x="8351547" y="1276662"/>
            <a:ext cx="416147" cy="380092"/>
            <a:chOff x="5016174" y="956133"/>
            <a:chExt cx="416147" cy="38009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DD34CA9-22D2-472A-9180-2106AFBA2A42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966ADB8-F7E5-4A92-863E-A35D1F9874B9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2E4EB0-C4E0-499B-89B0-32734694715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6E85F2E-CD30-4D5C-B92F-79C07212236B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06C519B-ECCB-4B82-8291-315448FF3E50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0A7E10-7C48-43C5-A7B4-95EF3F17106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F9DBAC-224C-4419-AB2D-4DC03C805988}"/>
              </a:ext>
            </a:extLst>
          </p:cNvPr>
          <p:cNvCxnSpPr>
            <a:cxnSpLocks/>
          </p:cNvCxnSpPr>
          <p:nvPr/>
        </p:nvCxnSpPr>
        <p:spPr>
          <a:xfrm>
            <a:off x="6958635" y="1508490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2E3EF7-A50F-4CF1-A680-764361F155F0}"/>
              </a:ext>
            </a:extLst>
          </p:cNvPr>
          <p:cNvSpPr txBox="1"/>
          <p:nvPr/>
        </p:nvSpPr>
        <p:spPr>
          <a:xfrm>
            <a:off x="8784762" y="770793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97A08D-6A73-4145-AA76-83F7793B203E}"/>
              </a:ext>
            </a:extLst>
          </p:cNvPr>
          <p:cNvGrpSpPr/>
          <p:nvPr/>
        </p:nvGrpSpPr>
        <p:grpSpPr>
          <a:xfrm>
            <a:off x="8351547" y="671978"/>
            <a:ext cx="416147" cy="380092"/>
            <a:chOff x="5016174" y="956133"/>
            <a:chExt cx="416147" cy="38009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11C593E-D393-4E54-9F7F-94C8B5B6718B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A76C630F-65DD-40DB-BE4C-F74BF054D0A9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402B93-EB05-45FB-849A-69310D114CC6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891B92A-20AA-406B-B63F-E56E7986CF6B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FDBB629-C2D3-4402-BDA7-FF322A5E180B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319B14-EC00-42DC-ABE3-F72E45119C08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A341BD-9A14-49B3-AFF1-B750A6BAF0C0}"/>
              </a:ext>
            </a:extLst>
          </p:cNvPr>
          <p:cNvCxnSpPr>
            <a:cxnSpLocks/>
          </p:cNvCxnSpPr>
          <p:nvPr/>
        </p:nvCxnSpPr>
        <p:spPr>
          <a:xfrm>
            <a:off x="6958635" y="903806"/>
            <a:ext cx="13004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823B51-621D-4344-91DC-FF71C07E70BD}"/>
              </a:ext>
            </a:extLst>
          </p:cNvPr>
          <p:cNvSpPr txBox="1"/>
          <p:nvPr/>
        </p:nvSpPr>
        <p:spPr>
          <a:xfrm>
            <a:off x="2992292" y="3916266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7DF645-6C13-4251-A4A9-991A4E436F37}"/>
              </a:ext>
            </a:extLst>
          </p:cNvPr>
          <p:cNvGrpSpPr/>
          <p:nvPr/>
        </p:nvGrpSpPr>
        <p:grpSpPr>
          <a:xfrm>
            <a:off x="3599038" y="3817451"/>
            <a:ext cx="416147" cy="380092"/>
            <a:chOff x="5016174" y="956133"/>
            <a:chExt cx="416147" cy="38009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CC1CF49-23B4-49B2-9131-2253380D289F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FDB2CE80-4FD9-48AB-88E4-EEF08B3C1D9E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BDB30C-AF50-42E4-8FBA-8490B3D514AA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0DB50B8-4C16-433D-A0DF-6AC14DBAB1FF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052445F-F9F6-4F93-926E-9814D1BE5BA7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1BD366C-29C4-42DB-9794-E488369817B8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3E7EB9F-6485-44B0-9F7D-6042C37084A2}"/>
              </a:ext>
            </a:extLst>
          </p:cNvPr>
          <p:cNvCxnSpPr>
            <a:cxnSpLocks/>
          </p:cNvCxnSpPr>
          <p:nvPr/>
        </p:nvCxnSpPr>
        <p:spPr>
          <a:xfrm>
            <a:off x="4012803" y="4049279"/>
            <a:ext cx="1045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FB4A41E-47D6-4944-8F1B-4B8014DA2BCF}"/>
              </a:ext>
            </a:extLst>
          </p:cNvPr>
          <p:cNvCxnSpPr>
            <a:cxnSpLocks/>
          </p:cNvCxnSpPr>
          <p:nvPr/>
        </p:nvCxnSpPr>
        <p:spPr>
          <a:xfrm>
            <a:off x="6873732" y="3097612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37F4B23-8CF6-4BD1-AF85-6B47788EE201}"/>
              </a:ext>
            </a:extLst>
          </p:cNvPr>
          <p:cNvCxnSpPr>
            <a:cxnSpLocks/>
          </p:cNvCxnSpPr>
          <p:nvPr/>
        </p:nvCxnSpPr>
        <p:spPr>
          <a:xfrm>
            <a:off x="6481917" y="3036263"/>
            <a:ext cx="17920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9F554AC-69C0-4FE2-B9E3-D19DA3C91054}"/>
              </a:ext>
            </a:extLst>
          </p:cNvPr>
          <p:cNvSpPr txBox="1"/>
          <p:nvPr/>
        </p:nvSpPr>
        <p:spPr>
          <a:xfrm>
            <a:off x="7964562" y="3006987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C45A0F4-4B7B-4233-9B50-B7F2A2107D8D}"/>
              </a:ext>
            </a:extLst>
          </p:cNvPr>
          <p:cNvCxnSpPr>
            <a:cxnSpLocks/>
          </p:cNvCxnSpPr>
          <p:nvPr/>
        </p:nvCxnSpPr>
        <p:spPr>
          <a:xfrm>
            <a:off x="6481917" y="2780522"/>
            <a:ext cx="1510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5CFDB93-E59B-4CD2-8AF0-059DBB6B4657}"/>
              </a:ext>
            </a:extLst>
          </p:cNvPr>
          <p:cNvCxnSpPr>
            <a:cxnSpLocks/>
          </p:cNvCxnSpPr>
          <p:nvPr/>
        </p:nvCxnSpPr>
        <p:spPr>
          <a:xfrm>
            <a:off x="7039560" y="2711799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C47F32E-9ED5-4539-B9C1-C2A61536A243}"/>
              </a:ext>
            </a:extLst>
          </p:cNvPr>
          <p:cNvSpPr txBox="1"/>
          <p:nvPr/>
        </p:nvSpPr>
        <p:spPr>
          <a:xfrm>
            <a:off x="7964562" y="2704645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2796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0C05A1-EBC5-46C8-9AF0-23A9AFFD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55" y="0"/>
            <a:ext cx="266089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DEA453-1F8E-4047-9358-DFACE5CE0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5" y="1854296"/>
            <a:ext cx="428625" cy="285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0DD191-B11D-459F-9995-6D6E0765D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371063"/>
            <a:ext cx="381000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4BF681-785B-4BC1-BB7E-E99CE193C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1326864"/>
            <a:ext cx="357188" cy="357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04F63-E487-4AE1-BCD8-622A91A9C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" y="850943"/>
            <a:ext cx="357188" cy="357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6376B-DAE0-4AB8-B9E6-054730198538}"/>
              </a:ext>
            </a:extLst>
          </p:cNvPr>
          <p:cNvSpPr txBox="1"/>
          <p:nvPr/>
        </p:nvSpPr>
        <p:spPr>
          <a:xfrm>
            <a:off x="861610" y="438452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list_btn_del.png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202A7-DF27-4C94-93B6-38B809D80161}"/>
              </a:ext>
            </a:extLst>
          </p:cNvPr>
          <p:cNvSpPr txBox="1"/>
          <p:nvPr/>
        </p:nvSpPr>
        <p:spPr>
          <a:xfrm>
            <a:off x="861610" y="910400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list_btn_up.png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A0CF3-17FD-4556-B5CE-5A7C8B9B61FE}"/>
              </a:ext>
            </a:extLst>
          </p:cNvPr>
          <p:cNvSpPr txBox="1"/>
          <p:nvPr/>
        </p:nvSpPr>
        <p:spPr>
          <a:xfrm>
            <a:off x="861610" y="1382348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list_btn_do.png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F7A84-C5D3-4E9E-80FA-2F02FB9237FD}"/>
              </a:ext>
            </a:extLst>
          </p:cNvPr>
          <p:cNvSpPr txBox="1"/>
          <p:nvPr/>
        </p:nvSpPr>
        <p:spPr>
          <a:xfrm>
            <a:off x="861610" y="1883793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btn_s_play.png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863D9-61BD-4C2F-B104-9642311DB24B}"/>
              </a:ext>
            </a:extLst>
          </p:cNvPr>
          <p:cNvSpPr txBox="1"/>
          <p:nvPr/>
        </p:nvSpPr>
        <p:spPr>
          <a:xfrm>
            <a:off x="3396393" y="643871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7C8091-0541-474E-90C1-D72569D8ED7B}"/>
              </a:ext>
            </a:extLst>
          </p:cNvPr>
          <p:cNvGrpSpPr/>
          <p:nvPr/>
        </p:nvGrpSpPr>
        <p:grpSpPr>
          <a:xfrm>
            <a:off x="4003139" y="545056"/>
            <a:ext cx="416147" cy="380092"/>
            <a:chOff x="5016174" y="956133"/>
            <a:chExt cx="416147" cy="38009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C17CE25-D05C-4542-A728-C44611205D4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0D20630-5A96-44E4-A3DD-42C3D2180B5F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3BB3FC-9E95-4A69-B377-186997E1B140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46DDA10-CF0C-4C98-8536-3E9BFE24411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0D86E4A-5775-457E-9843-AAB612F260E6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23C902-A201-4283-9DA8-2C3274B5D154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887F1E-F96F-43D4-A2CE-69ABDDCDE8D7}"/>
              </a:ext>
            </a:extLst>
          </p:cNvPr>
          <p:cNvCxnSpPr>
            <a:cxnSpLocks/>
          </p:cNvCxnSpPr>
          <p:nvPr/>
        </p:nvCxnSpPr>
        <p:spPr>
          <a:xfrm>
            <a:off x="4416904" y="776884"/>
            <a:ext cx="8615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457643-BEA0-4456-B757-F3BA7E1416CC}"/>
              </a:ext>
            </a:extLst>
          </p:cNvPr>
          <p:cNvSpPr txBox="1"/>
          <p:nvPr/>
        </p:nvSpPr>
        <p:spPr>
          <a:xfrm>
            <a:off x="3351242" y="1197897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2893CF-D1A1-41F7-98CA-3DE1F8279851}"/>
              </a:ext>
            </a:extLst>
          </p:cNvPr>
          <p:cNvGrpSpPr/>
          <p:nvPr/>
        </p:nvGrpSpPr>
        <p:grpSpPr>
          <a:xfrm>
            <a:off x="4003139" y="1158793"/>
            <a:ext cx="342602" cy="316335"/>
            <a:chOff x="9622491" y="4577115"/>
            <a:chExt cx="342602" cy="31633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0453E1D-0607-4E23-913C-F95E04E1A28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270280-C1B3-489A-B0BC-05DA68F88B19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9D1F8F-278B-4594-94D1-1CD5D4FABFE7}"/>
              </a:ext>
            </a:extLst>
          </p:cNvPr>
          <p:cNvCxnSpPr>
            <a:cxnSpLocks/>
          </p:cNvCxnSpPr>
          <p:nvPr/>
        </p:nvCxnSpPr>
        <p:spPr>
          <a:xfrm>
            <a:off x="4416904" y="1326864"/>
            <a:ext cx="98100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47F052-33AA-4744-A325-7CA5DF7A3E87}"/>
              </a:ext>
            </a:extLst>
          </p:cNvPr>
          <p:cNvSpPr txBox="1"/>
          <p:nvPr/>
        </p:nvSpPr>
        <p:spPr>
          <a:xfrm>
            <a:off x="3351242" y="2340897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BFB6B2-301D-4895-9721-5215CB2B08E4}"/>
              </a:ext>
            </a:extLst>
          </p:cNvPr>
          <p:cNvGrpSpPr/>
          <p:nvPr/>
        </p:nvGrpSpPr>
        <p:grpSpPr>
          <a:xfrm>
            <a:off x="4003139" y="2301793"/>
            <a:ext cx="342602" cy="316335"/>
            <a:chOff x="9622491" y="4577115"/>
            <a:chExt cx="342602" cy="31633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BDFE60C-0779-42D5-A9B4-BE5F346C95AD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B8DB-3A19-412B-9A53-DCDB9115C127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1F90C8-F9AF-4241-8E64-2B057DDAB0A2}"/>
              </a:ext>
            </a:extLst>
          </p:cNvPr>
          <p:cNvCxnSpPr>
            <a:cxnSpLocks/>
          </p:cNvCxnSpPr>
          <p:nvPr/>
        </p:nvCxnSpPr>
        <p:spPr>
          <a:xfrm>
            <a:off x="4416904" y="2469864"/>
            <a:ext cx="70816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8E9565-4C3C-4A6D-A1DE-867835A24B5C}"/>
              </a:ext>
            </a:extLst>
          </p:cNvPr>
          <p:cNvSpPr txBox="1"/>
          <p:nvPr/>
        </p:nvSpPr>
        <p:spPr>
          <a:xfrm>
            <a:off x="3351242" y="4126248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7975B30-1350-4D0C-9058-C1BDB7CDE732}"/>
              </a:ext>
            </a:extLst>
          </p:cNvPr>
          <p:cNvGrpSpPr/>
          <p:nvPr/>
        </p:nvGrpSpPr>
        <p:grpSpPr>
          <a:xfrm>
            <a:off x="4003139" y="4087144"/>
            <a:ext cx="342602" cy="316335"/>
            <a:chOff x="9622491" y="4577115"/>
            <a:chExt cx="342602" cy="31633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A48A81-2AA1-415C-8602-A053BD0A412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BD02D4-72AA-473A-9635-BFBC773FF1D3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F76930-60BB-4DB7-9A8C-7A897D404795}"/>
              </a:ext>
            </a:extLst>
          </p:cNvPr>
          <p:cNvCxnSpPr>
            <a:cxnSpLocks/>
          </p:cNvCxnSpPr>
          <p:nvPr/>
        </p:nvCxnSpPr>
        <p:spPr>
          <a:xfrm>
            <a:off x="4416904" y="4255215"/>
            <a:ext cx="70816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8F314-364E-4A81-91F2-25F04A2D1466}"/>
              </a:ext>
            </a:extLst>
          </p:cNvPr>
          <p:cNvSpPr txBox="1"/>
          <p:nvPr/>
        </p:nvSpPr>
        <p:spPr>
          <a:xfrm>
            <a:off x="3396393" y="3600923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1623070-0DEE-4979-8414-F84766B56D7C}"/>
              </a:ext>
            </a:extLst>
          </p:cNvPr>
          <p:cNvGrpSpPr/>
          <p:nvPr/>
        </p:nvGrpSpPr>
        <p:grpSpPr>
          <a:xfrm>
            <a:off x="4003139" y="3502108"/>
            <a:ext cx="416147" cy="380092"/>
            <a:chOff x="5016174" y="956133"/>
            <a:chExt cx="416147" cy="38009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DCDF25F-EF40-4D97-8CD1-5F0A68A2F90C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9371E5E-9E22-48D5-BA58-FB5B961EB47B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B3DA5D-6A19-4DE2-BC5D-FB73A2498F6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22FDB4-FFB9-465A-A018-7152BC2965BB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6C1BE78-BAD9-456C-9860-902BA9710E18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12CD1D-B6FD-4F35-BAA7-BF05A8A0E8AA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28D2595-63FF-4B20-83A6-D24A09CBDA05}"/>
              </a:ext>
            </a:extLst>
          </p:cNvPr>
          <p:cNvCxnSpPr>
            <a:cxnSpLocks/>
          </p:cNvCxnSpPr>
          <p:nvPr/>
        </p:nvCxnSpPr>
        <p:spPr>
          <a:xfrm>
            <a:off x="4416904" y="3733936"/>
            <a:ext cx="8615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A72DCF6-A81E-47EE-8552-A1657A7AE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6" y="2365773"/>
            <a:ext cx="316335" cy="3163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D69AC92-D2F3-4A9F-AD2F-73FEC0717411}"/>
              </a:ext>
            </a:extLst>
          </p:cNvPr>
          <p:cNvSpPr txBox="1"/>
          <p:nvPr/>
        </p:nvSpPr>
        <p:spPr>
          <a:xfrm>
            <a:off x="854236" y="2392613"/>
            <a:ext cx="136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list_btn_plu.png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93005-BE73-45C1-AEC8-81F836EC5C38}"/>
              </a:ext>
            </a:extLst>
          </p:cNvPr>
          <p:cNvSpPr txBox="1"/>
          <p:nvPr/>
        </p:nvSpPr>
        <p:spPr>
          <a:xfrm>
            <a:off x="3341276" y="6189833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559740-EE73-4D78-A324-8C66131A04CC}"/>
              </a:ext>
            </a:extLst>
          </p:cNvPr>
          <p:cNvGrpSpPr/>
          <p:nvPr/>
        </p:nvGrpSpPr>
        <p:grpSpPr>
          <a:xfrm>
            <a:off x="3974847" y="6150729"/>
            <a:ext cx="342602" cy="316335"/>
            <a:chOff x="9622491" y="4577115"/>
            <a:chExt cx="342602" cy="31633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886A12F-A66E-4F09-A984-36226414BEE1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82E3FD-6177-41EB-BAF7-37F15736F6A6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EA247CC-86C0-4C46-8BE2-7B83DAD2FEA7}"/>
              </a:ext>
            </a:extLst>
          </p:cNvPr>
          <p:cNvCxnSpPr>
            <a:cxnSpLocks/>
          </p:cNvCxnSpPr>
          <p:nvPr/>
        </p:nvCxnSpPr>
        <p:spPr>
          <a:xfrm>
            <a:off x="4388612" y="6318800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7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8DC0D7-D4C9-4856-852D-874172816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F7CF1-031D-4FEC-9DB0-49D67177584C}"/>
              </a:ext>
            </a:extLst>
          </p:cNvPr>
          <p:cNvSpPr txBox="1"/>
          <p:nvPr/>
        </p:nvSpPr>
        <p:spPr>
          <a:xfrm>
            <a:off x="2947141" y="1498010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CF3D03-6E13-456A-B9E5-49A138DA3D06}"/>
              </a:ext>
            </a:extLst>
          </p:cNvPr>
          <p:cNvGrpSpPr/>
          <p:nvPr/>
        </p:nvGrpSpPr>
        <p:grpSpPr>
          <a:xfrm>
            <a:off x="3599038" y="1481766"/>
            <a:ext cx="342602" cy="316335"/>
            <a:chOff x="9622491" y="4577115"/>
            <a:chExt cx="342602" cy="3163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860CA5D-53B9-44BE-87D7-7823E92B3196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B7403C-FA07-4D48-9E8A-901B2C4DA439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047C4C-F6D7-4EC9-AF76-E45D2D4567F9}"/>
              </a:ext>
            </a:extLst>
          </p:cNvPr>
          <p:cNvCxnSpPr>
            <a:cxnSpLocks/>
          </p:cNvCxnSpPr>
          <p:nvPr/>
        </p:nvCxnSpPr>
        <p:spPr>
          <a:xfrm>
            <a:off x="4012803" y="1649837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D5745D-5FC2-4529-84E9-EB9C8B38B583}"/>
              </a:ext>
            </a:extLst>
          </p:cNvPr>
          <p:cNvSpPr txBox="1"/>
          <p:nvPr/>
        </p:nvSpPr>
        <p:spPr>
          <a:xfrm>
            <a:off x="2947141" y="2174960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EEA06B-2EA9-4521-B810-7C0793F2D4E5}"/>
              </a:ext>
            </a:extLst>
          </p:cNvPr>
          <p:cNvGrpSpPr/>
          <p:nvPr/>
        </p:nvGrpSpPr>
        <p:grpSpPr>
          <a:xfrm>
            <a:off x="3599038" y="2135856"/>
            <a:ext cx="342602" cy="316335"/>
            <a:chOff x="9622491" y="4577115"/>
            <a:chExt cx="342602" cy="31633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FC49D44-094E-40ED-9F2A-800485FE314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A7CEA5-6000-460B-9F84-8DE3E08FE37D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7BFA8F-B62F-432C-AD0D-6628C064F5F4}"/>
              </a:ext>
            </a:extLst>
          </p:cNvPr>
          <p:cNvCxnSpPr>
            <a:cxnSpLocks/>
          </p:cNvCxnSpPr>
          <p:nvPr/>
        </p:nvCxnSpPr>
        <p:spPr>
          <a:xfrm>
            <a:off x="4012803" y="2303927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1ED56A-E213-4545-BCB6-A423EEDF7A85}"/>
              </a:ext>
            </a:extLst>
          </p:cNvPr>
          <p:cNvSpPr txBox="1"/>
          <p:nvPr/>
        </p:nvSpPr>
        <p:spPr>
          <a:xfrm>
            <a:off x="3068681" y="448872"/>
            <a:ext cx="719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5E7F7E-F4F0-467C-8E4D-D04FEDC9CCEA}"/>
              </a:ext>
            </a:extLst>
          </p:cNvPr>
          <p:cNvGrpSpPr/>
          <p:nvPr/>
        </p:nvGrpSpPr>
        <p:grpSpPr>
          <a:xfrm>
            <a:off x="3599038" y="350057"/>
            <a:ext cx="416147" cy="380092"/>
            <a:chOff x="5016174" y="956133"/>
            <a:chExt cx="416147" cy="380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9C1B111-234C-47F8-990D-5F31DB49ADC3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B1E5DEE-2757-4D88-8CD7-2D190E023618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33FADB-624D-4298-8C7F-B3BBB5B7FCBB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45039D3-46D5-4887-AA63-16FE00F89349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C68AC24-516D-47B1-8CDD-5239327086D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7BA88C-EB19-4038-85B2-89F4979EA2C8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909470-C603-47B0-ADB2-15AC6BECB487}"/>
              </a:ext>
            </a:extLst>
          </p:cNvPr>
          <p:cNvCxnSpPr>
            <a:cxnSpLocks/>
          </p:cNvCxnSpPr>
          <p:nvPr/>
        </p:nvCxnSpPr>
        <p:spPr>
          <a:xfrm>
            <a:off x="4012803" y="581885"/>
            <a:ext cx="19529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42D0CE-18B6-4759-9FFA-98911D6AA63D}"/>
              </a:ext>
            </a:extLst>
          </p:cNvPr>
          <p:cNvSpPr txBox="1"/>
          <p:nvPr/>
        </p:nvSpPr>
        <p:spPr>
          <a:xfrm>
            <a:off x="2965466" y="4739903"/>
            <a:ext cx="798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B01CC2-7E54-4AD8-8782-94668C0581D2}"/>
              </a:ext>
            </a:extLst>
          </p:cNvPr>
          <p:cNvCxnSpPr>
            <a:cxnSpLocks/>
          </p:cNvCxnSpPr>
          <p:nvPr/>
        </p:nvCxnSpPr>
        <p:spPr>
          <a:xfrm>
            <a:off x="3763902" y="4868870"/>
            <a:ext cx="771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4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F5D97B-D572-4A79-93C8-36B669D8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82" y="1294066"/>
            <a:ext cx="2400600" cy="4269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9EE2A2-974E-48C9-8FF6-28520337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07" y="1294066"/>
            <a:ext cx="2400600" cy="426986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0EA0FB-955B-41A4-B48B-228504DDFA65}"/>
              </a:ext>
            </a:extLst>
          </p:cNvPr>
          <p:cNvCxnSpPr>
            <a:cxnSpLocks/>
          </p:cNvCxnSpPr>
          <p:nvPr/>
        </p:nvCxnSpPr>
        <p:spPr>
          <a:xfrm>
            <a:off x="2457838" y="3694471"/>
            <a:ext cx="0" cy="257409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3C60B02-1AC3-4A6E-9F18-D25C4BA6B88E}"/>
              </a:ext>
            </a:extLst>
          </p:cNvPr>
          <p:cNvCxnSpPr>
            <a:cxnSpLocks/>
          </p:cNvCxnSpPr>
          <p:nvPr/>
        </p:nvCxnSpPr>
        <p:spPr>
          <a:xfrm>
            <a:off x="2345843" y="4859297"/>
            <a:ext cx="0" cy="1161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1AC4E0-F2A3-4558-921F-67780E1C5D83}"/>
              </a:ext>
            </a:extLst>
          </p:cNvPr>
          <p:cNvSpPr txBox="1"/>
          <p:nvPr/>
        </p:nvSpPr>
        <p:spPr>
          <a:xfrm>
            <a:off x="2198861" y="598540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01CA99-3B79-4B74-8CF8-3BE9D62883BC}"/>
              </a:ext>
            </a:extLst>
          </p:cNvPr>
          <p:cNvCxnSpPr>
            <a:cxnSpLocks/>
          </p:cNvCxnSpPr>
          <p:nvPr/>
        </p:nvCxnSpPr>
        <p:spPr>
          <a:xfrm>
            <a:off x="4751212" y="3694471"/>
            <a:ext cx="0" cy="257409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3A55A7-C99B-4D27-88D9-8C43ECDED8EE}"/>
              </a:ext>
            </a:extLst>
          </p:cNvPr>
          <p:cNvCxnSpPr>
            <a:cxnSpLocks/>
          </p:cNvCxnSpPr>
          <p:nvPr/>
        </p:nvCxnSpPr>
        <p:spPr>
          <a:xfrm>
            <a:off x="4646360" y="3314700"/>
            <a:ext cx="0" cy="27065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5B332-B4A0-41E2-92A6-7D68D8E47C88}"/>
              </a:ext>
            </a:extLst>
          </p:cNvPr>
          <p:cNvSpPr txBox="1"/>
          <p:nvPr/>
        </p:nvSpPr>
        <p:spPr>
          <a:xfrm>
            <a:off x="4492235" y="598540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FDC86D9-6003-4C1A-85E1-62A8B0697ADF}"/>
              </a:ext>
            </a:extLst>
          </p:cNvPr>
          <p:cNvCxnSpPr>
            <a:cxnSpLocks/>
          </p:cNvCxnSpPr>
          <p:nvPr/>
        </p:nvCxnSpPr>
        <p:spPr>
          <a:xfrm>
            <a:off x="4259181" y="2578132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1FA7B0-450B-4F5D-B40E-E2092D670414}"/>
              </a:ext>
            </a:extLst>
          </p:cNvPr>
          <p:cNvCxnSpPr>
            <a:cxnSpLocks/>
          </p:cNvCxnSpPr>
          <p:nvPr/>
        </p:nvCxnSpPr>
        <p:spPr>
          <a:xfrm>
            <a:off x="4064800" y="2537637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A65F8C-622D-476C-9400-447BB9C4039E}"/>
              </a:ext>
            </a:extLst>
          </p:cNvPr>
          <p:cNvSpPr txBox="1"/>
          <p:nvPr/>
        </p:nvSpPr>
        <p:spPr>
          <a:xfrm>
            <a:off x="4989802" y="2477143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C2BD4A-5CD8-4E42-B719-1565BB65AB11}"/>
              </a:ext>
            </a:extLst>
          </p:cNvPr>
          <p:cNvCxnSpPr>
            <a:cxnSpLocks/>
          </p:cNvCxnSpPr>
          <p:nvPr/>
        </p:nvCxnSpPr>
        <p:spPr>
          <a:xfrm>
            <a:off x="4259181" y="1846039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E6E478-6AAD-4FD8-ACC9-04F539C0721B}"/>
              </a:ext>
            </a:extLst>
          </p:cNvPr>
          <p:cNvCxnSpPr>
            <a:cxnSpLocks/>
          </p:cNvCxnSpPr>
          <p:nvPr/>
        </p:nvCxnSpPr>
        <p:spPr>
          <a:xfrm>
            <a:off x="4064800" y="1755974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134637-1AEA-4D70-B909-5F53CFDBD0D7}"/>
              </a:ext>
            </a:extLst>
          </p:cNvPr>
          <p:cNvSpPr txBox="1"/>
          <p:nvPr/>
        </p:nvSpPr>
        <p:spPr>
          <a:xfrm>
            <a:off x="4989802" y="1710228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108C6A-6785-4A4E-BD35-ECED62C2716F}"/>
              </a:ext>
            </a:extLst>
          </p:cNvPr>
          <p:cNvCxnSpPr>
            <a:cxnSpLocks/>
          </p:cNvCxnSpPr>
          <p:nvPr/>
        </p:nvCxnSpPr>
        <p:spPr>
          <a:xfrm>
            <a:off x="4535747" y="2095500"/>
            <a:ext cx="0" cy="362426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206EE2-009C-430E-B486-C63A8062C825}"/>
              </a:ext>
            </a:extLst>
          </p:cNvPr>
          <p:cNvSpPr txBox="1"/>
          <p:nvPr/>
        </p:nvSpPr>
        <p:spPr>
          <a:xfrm>
            <a:off x="4380316" y="5694887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E4A0C0-7002-48E7-91F6-A845471D4D90}"/>
              </a:ext>
            </a:extLst>
          </p:cNvPr>
          <p:cNvCxnSpPr>
            <a:cxnSpLocks/>
          </p:cNvCxnSpPr>
          <p:nvPr/>
        </p:nvCxnSpPr>
        <p:spPr>
          <a:xfrm>
            <a:off x="2574520" y="1956449"/>
            <a:ext cx="0" cy="382046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B3B3AC5-E3B4-43D0-B66C-5B03EDD56EC7}"/>
              </a:ext>
            </a:extLst>
          </p:cNvPr>
          <p:cNvSpPr txBox="1"/>
          <p:nvPr/>
        </p:nvSpPr>
        <p:spPr>
          <a:xfrm>
            <a:off x="2401267" y="5730606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4B5961-375E-40EA-BB3A-3928E89B1170}"/>
              </a:ext>
            </a:extLst>
          </p:cNvPr>
          <p:cNvCxnSpPr>
            <a:cxnSpLocks/>
          </p:cNvCxnSpPr>
          <p:nvPr/>
        </p:nvCxnSpPr>
        <p:spPr>
          <a:xfrm>
            <a:off x="4259181" y="5554439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C9F409-566D-4F2D-898F-FD8FFEE8A625}"/>
              </a:ext>
            </a:extLst>
          </p:cNvPr>
          <p:cNvCxnSpPr>
            <a:cxnSpLocks/>
          </p:cNvCxnSpPr>
          <p:nvPr/>
        </p:nvCxnSpPr>
        <p:spPr>
          <a:xfrm>
            <a:off x="4064800" y="5464374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1DEF0E-45ED-4906-A39A-97FDA9F8FC64}"/>
              </a:ext>
            </a:extLst>
          </p:cNvPr>
          <p:cNvSpPr txBox="1"/>
          <p:nvPr/>
        </p:nvSpPr>
        <p:spPr>
          <a:xfrm>
            <a:off x="4989802" y="5418628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47DAFB6-8D48-4269-A9BF-B23169637DB5}"/>
              </a:ext>
            </a:extLst>
          </p:cNvPr>
          <p:cNvCxnSpPr>
            <a:cxnSpLocks/>
          </p:cNvCxnSpPr>
          <p:nvPr/>
        </p:nvCxnSpPr>
        <p:spPr>
          <a:xfrm>
            <a:off x="9250281" y="2981992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F1A1586-AB60-42BC-9AB5-14B7BA52C2ED}"/>
              </a:ext>
            </a:extLst>
          </p:cNvPr>
          <p:cNvCxnSpPr>
            <a:cxnSpLocks/>
          </p:cNvCxnSpPr>
          <p:nvPr/>
        </p:nvCxnSpPr>
        <p:spPr>
          <a:xfrm>
            <a:off x="9055900" y="2880537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290EC4-28F3-4AEE-BCDD-357802392D35}"/>
              </a:ext>
            </a:extLst>
          </p:cNvPr>
          <p:cNvSpPr txBox="1"/>
          <p:nvPr/>
        </p:nvSpPr>
        <p:spPr>
          <a:xfrm>
            <a:off x="10008484" y="2858881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122E8C-AB6C-4705-B7F9-257B5D27AE0F}"/>
              </a:ext>
            </a:extLst>
          </p:cNvPr>
          <p:cNvCxnSpPr>
            <a:cxnSpLocks/>
          </p:cNvCxnSpPr>
          <p:nvPr/>
        </p:nvCxnSpPr>
        <p:spPr>
          <a:xfrm>
            <a:off x="9424100" y="4981519"/>
            <a:ext cx="0" cy="103975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1110B22-15DD-4E48-B33D-C427BEFEDAC2}"/>
              </a:ext>
            </a:extLst>
          </p:cNvPr>
          <p:cNvCxnSpPr>
            <a:cxnSpLocks/>
          </p:cNvCxnSpPr>
          <p:nvPr/>
        </p:nvCxnSpPr>
        <p:spPr>
          <a:xfrm>
            <a:off x="9313487" y="5097780"/>
            <a:ext cx="0" cy="72021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4F754C-73C0-4C05-8162-D41E4AA5B0C2}"/>
              </a:ext>
            </a:extLst>
          </p:cNvPr>
          <p:cNvSpPr txBox="1"/>
          <p:nvPr/>
        </p:nvSpPr>
        <p:spPr>
          <a:xfrm>
            <a:off x="9165812" y="5817997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325B90-23A8-4224-AC96-F1EDA3486771}"/>
              </a:ext>
            </a:extLst>
          </p:cNvPr>
          <p:cNvCxnSpPr>
            <a:cxnSpLocks/>
          </p:cNvCxnSpPr>
          <p:nvPr/>
        </p:nvCxnSpPr>
        <p:spPr>
          <a:xfrm>
            <a:off x="7359080" y="4981519"/>
            <a:ext cx="0" cy="103975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0D914F9-44C1-4BED-B1DC-F81145C133FF}"/>
              </a:ext>
            </a:extLst>
          </p:cNvPr>
          <p:cNvCxnSpPr>
            <a:cxnSpLocks/>
          </p:cNvCxnSpPr>
          <p:nvPr/>
        </p:nvCxnSpPr>
        <p:spPr>
          <a:xfrm>
            <a:off x="7248467" y="5097780"/>
            <a:ext cx="0" cy="72021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268BA3B-1FAF-4AA3-9D07-57D1CD3462DA}"/>
              </a:ext>
            </a:extLst>
          </p:cNvPr>
          <p:cNvSpPr txBox="1"/>
          <p:nvPr/>
        </p:nvSpPr>
        <p:spPr>
          <a:xfrm>
            <a:off x="7100792" y="5817997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E42E15-0F59-4954-BF26-9D812CA5277E}"/>
              </a:ext>
            </a:extLst>
          </p:cNvPr>
          <p:cNvCxnSpPr>
            <a:cxnSpLocks/>
          </p:cNvCxnSpPr>
          <p:nvPr/>
        </p:nvCxnSpPr>
        <p:spPr>
          <a:xfrm>
            <a:off x="1957453" y="4164346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249FBB-28DF-43CA-8A87-E8CF34861D24}"/>
              </a:ext>
            </a:extLst>
          </p:cNvPr>
          <p:cNvCxnSpPr>
            <a:cxnSpLocks/>
          </p:cNvCxnSpPr>
          <p:nvPr/>
        </p:nvCxnSpPr>
        <p:spPr>
          <a:xfrm>
            <a:off x="1763072" y="4324831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418DF0-6172-4692-B685-F96F09505722}"/>
              </a:ext>
            </a:extLst>
          </p:cNvPr>
          <p:cNvSpPr txBox="1"/>
          <p:nvPr/>
        </p:nvSpPr>
        <p:spPr>
          <a:xfrm>
            <a:off x="1689498" y="403979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9146EB-1972-4E97-BBB7-AFE0EBF527D1}"/>
              </a:ext>
            </a:extLst>
          </p:cNvPr>
          <p:cNvCxnSpPr>
            <a:cxnSpLocks/>
          </p:cNvCxnSpPr>
          <p:nvPr/>
        </p:nvCxnSpPr>
        <p:spPr>
          <a:xfrm>
            <a:off x="1840611" y="4251011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9E4701-AF92-4985-86EF-71FAD637C19C}"/>
              </a:ext>
            </a:extLst>
          </p:cNvPr>
          <p:cNvCxnSpPr>
            <a:cxnSpLocks/>
          </p:cNvCxnSpPr>
          <p:nvPr/>
        </p:nvCxnSpPr>
        <p:spPr>
          <a:xfrm>
            <a:off x="1957453" y="4402472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E240C6-F0CE-4137-BC60-50CA53A2E9A2}"/>
              </a:ext>
            </a:extLst>
          </p:cNvPr>
          <p:cNvSpPr txBox="1"/>
          <p:nvPr/>
        </p:nvSpPr>
        <p:spPr>
          <a:xfrm>
            <a:off x="1689498" y="428744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A33247E-5CC4-48B5-B0E5-FEE82F13D2B0}"/>
              </a:ext>
            </a:extLst>
          </p:cNvPr>
          <p:cNvCxnSpPr>
            <a:cxnSpLocks/>
          </p:cNvCxnSpPr>
          <p:nvPr/>
        </p:nvCxnSpPr>
        <p:spPr>
          <a:xfrm>
            <a:off x="6910453" y="4203641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310CA0B-B0BA-4EB2-999A-0D6A574F8D9D}"/>
              </a:ext>
            </a:extLst>
          </p:cNvPr>
          <p:cNvSpPr txBox="1"/>
          <p:nvPr/>
        </p:nvSpPr>
        <p:spPr>
          <a:xfrm>
            <a:off x="6637222" y="408053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6BFD541-6819-4FAF-B659-3FB06FEC19C3}"/>
              </a:ext>
            </a:extLst>
          </p:cNvPr>
          <p:cNvCxnSpPr>
            <a:cxnSpLocks/>
          </p:cNvCxnSpPr>
          <p:nvPr/>
        </p:nvCxnSpPr>
        <p:spPr>
          <a:xfrm>
            <a:off x="6793611" y="4309837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A68D371-970C-40C7-9F58-EC5ADCA09628}"/>
              </a:ext>
            </a:extLst>
          </p:cNvPr>
          <p:cNvCxnSpPr>
            <a:cxnSpLocks/>
          </p:cNvCxnSpPr>
          <p:nvPr/>
        </p:nvCxnSpPr>
        <p:spPr>
          <a:xfrm>
            <a:off x="6910453" y="3241617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3017EB-6136-46BA-9410-1CF2A2EDB540}"/>
              </a:ext>
            </a:extLst>
          </p:cNvPr>
          <p:cNvSpPr txBox="1"/>
          <p:nvPr/>
        </p:nvSpPr>
        <p:spPr>
          <a:xfrm>
            <a:off x="6637222" y="310898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B7CC697-65A9-40A6-A840-075F50936A42}"/>
              </a:ext>
            </a:extLst>
          </p:cNvPr>
          <p:cNvCxnSpPr>
            <a:cxnSpLocks/>
          </p:cNvCxnSpPr>
          <p:nvPr/>
        </p:nvCxnSpPr>
        <p:spPr>
          <a:xfrm>
            <a:off x="6793611" y="3338287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D108C72-6719-43DB-9402-CA6540E06B64}"/>
              </a:ext>
            </a:extLst>
          </p:cNvPr>
          <p:cNvCxnSpPr>
            <a:cxnSpLocks/>
          </p:cNvCxnSpPr>
          <p:nvPr/>
        </p:nvCxnSpPr>
        <p:spPr>
          <a:xfrm>
            <a:off x="6910453" y="2979678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7D1A48C-833E-4353-9D57-51D859108D3F}"/>
              </a:ext>
            </a:extLst>
          </p:cNvPr>
          <p:cNvSpPr txBox="1"/>
          <p:nvPr/>
        </p:nvSpPr>
        <p:spPr>
          <a:xfrm>
            <a:off x="6637222" y="2847041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161B5F7-AAFA-418F-80A4-2EC8248241F6}"/>
              </a:ext>
            </a:extLst>
          </p:cNvPr>
          <p:cNvCxnSpPr>
            <a:cxnSpLocks/>
          </p:cNvCxnSpPr>
          <p:nvPr/>
        </p:nvCxnSpPr>
        <p:spPr>
          <a:xfrm>
            <a:off x="6793611" y="3119215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7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7B9A27-93EC-4E1A-9B6D-7ACB59DB7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CBA725-A4B8-4DE4-ABAD-B140A212B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4" y="1899484"/>
            <a:ext cx="1481021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43D4D2-8E13-4B7D-B149-91F0EF481C2E}"/>
              </a:ext>
            </a:extLst>
          </p:cNvPr>
          <p:cNvSpPr txBox="1"/>
          <p:nvPr/>
        </p:nvSpPr>
        <p:spPr>
          <a:xfrm>
            <a:off x="556348" y="3645489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nor_bg_img.png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21D7F0-14AC-4B27-810D-25FAB01B2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6" y="225678"/>
            <a:ext cx="421959" cy="421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6B5A13-70DC-40D9-8D18-C784E5C7D50D}"/>
              </a:ext>
            </a:extLst>
          </p:cNvPr>
          <p:cNvSpPr txBox="1"/>
          <p:nvPr/>
        </p:nvSpPr>
        <p:spPr>
          <a:xfrm>
            <a:off x="745383" y="1252512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util_icon_login.png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30F11B-CC61-4CA3-B109-0571E2C34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6" y="711375"/>
            <a:ext cx="421959" cy="421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6DC593-684B-4CAA-8251-544A31914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9" y="1227659"/>
            <a:ext cx="421959" cy="421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0BAF78-5EBB-4F82-9BA3-0C617CC62033}"/>
              </a:ext>
            </a:extLst>
          </p:cNvPr>
          <p:cNvSpPr txBox="1"/>
          <p:nvPr/>
        </p:nvSpPr>
        <p:spPr>
          <a:xfrm>
            <a:off x="739253" y="806431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muffin_logo_s.png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8A509-0D70-4EE6-B8B0-6749F0B9BB71}"/>
              </a:ext>
            </a:extLst>
          </p:cNvPr>
          <p:cNvSpPr txBox="1"/>
          <p:nvPr/>
        </p:nvSpPr>
        <p:spPr>
          <a:xfrm>
            <a:off x="736016" y="313546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util_open_menu.png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357BD-ABC6-488B-B403-48A9513647F6}"/>
              </a:ext>
            </a:extLst>
          </p:cNvPr>
          <p:cNvSpPr txBox="1"/>
          <p:nvPr/>
        </p:nvSpPr>
        <p:spPr>
          <a:xfrm>
            <a:off x="2947141" y="103613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#725e9e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F066897-D5A9-41B3-8FEA-481B0AF2E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304" y="469321"/>
            <a:ext cx="419100" cy="419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1F7199-F9FB-496F-866A-3E6AEC2F153F}"/>
              </a:ext>
            </a:extLst>
          </p:cNvPr>
          <p:cNvSpPr txBox="1"/>
          <p:nvPr/>
        </p:nvSpPr>
        <p:spPr>
          <a:xfrm>
            <a:off x="10482265" y="868081"/>
            <a:ext cx="147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util_d_icon_logout.png</a:t>
            </a:r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EA859CD-7AA3-4235-A212-181E1C740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08" y="1201442"/>
            <a:ext cx="419100" cy="419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D7B1D6-0590-4F8C-8DBF-7E40AAEE1253}"/>
              </a:ext>
            </a:extLst>
          </p:cNvPr>
          <p:cNvSpPr txBox="1"/>
          <p:nvPr/>
        </p:nvSpPr>
        <p:spPr>
          <a:xfrm>
            <a:off x="10636208" y="1604216"/>
            <a:ext cx="147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util_d_icon_login.png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6AD2174-0950-4D18-962D-6E85891EC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755" y="2035012"/>
            <a:ext cx="419100" cy="419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E492A6-5F23-4398-A608-6A7D6C49E6F6}"/>
              </a:ext>
            </a:extLst>
          </p:cNvPr>
          <p:cNvSpPr txBox="1"/>
          <p:nvPr/>
        </p:nvSpPr>
        <p:spPr>
          <a:xfrm>
            <a:off x="10787490" y="2472382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icon_point.png</a:t>
            </a:r>
            <a:endParaRPr lang="ko-KR" altLang="en-US" sz="10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387DF0B-071E-410B-89D6-E668D974F4F9}"/>
              </a:ext>
            </a:extLst>
          </p:cNvPr>
          <p:cNvGrpSpPr/>
          <p:nvPr/>
        </p:nvGrpSpPr>
        <p:grpSpPr>
          <a:xfrm>
            <a:off x="8403379" y="1533073"/>
            <a:ext cx="342602" cy="316335"/>
            <a:chOff x="9622491" y="4577115"/>
            <a:chExt cx="342602" cy="31633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B421032-A090-4151-9AEC-58C5ADACFF94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C85580-B5C3-4D83-AF4E-FE3839D82BE5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6300903-C759-4ADA-B70B-AB3064D838A3}"/>
              </a:ext>
            </a:extLst>
          </p:cNvPr>
          <p:cNvGrpSpPr/>
          <p:nvPr/>
        </p:nvGrpSpPr>
        <p:grpSpPr>
          <a:xfrm>
            <a:off x="3599038" y="956133"/>
            <a:ext cx="416147" cy="380092"/>
            <a:chOff x="5016174" y="956133"/>
            <a:chExt cx="416147" cy="3800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B7775B9-844E-4F02-BF2A-C48EDDE41EA4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535C578-FF96-46A0-91E4-F487731B4253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9779BC-2D41-4E59-A452-4E0315A49861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31381C9-BE7F-4B78-A3B3-E2D4A9565A87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7B3428E-45B3-42AD-908B-39B24CBC7C64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906FE03-7844-4BFB-A57B-49F7D869925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BE91BC-7C56-44DE-AEF5-7EED58BF0F91}"/>
              </a:ext>
            </a:extLst>
          </p:cNvPr>
          <p:cNvGrpSpPr/>
          <p:nvPr/>
        </p:nvGrpSpPr>
        <p:grpSpPr>
          <a:xfrm>
            <a:off x="8557188" y="1459986"/>
            <a:ext cx="225016" cy="221924"/>
            <a:chOff x="9115894" y="3238348"/>
            <a:chExt cx="225016" cy="22192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8CC75FF4-0F58-4B00-9705-A4951A3A1202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7569156-7737-4CEC-885F-9DF26F0611CF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4DE61BC2-D923-45B9-8F39-7A470A3406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358" y="3051964"/>
            <a:ext cx="381000" cy="3810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BFB0070-4FDA-4A1A-934A-1009FC1FD8E1}"/>
              </a:ext>
            </a:extLst>
          </p:cNvPr>
          <p:cNvSpPr txBox="1"/>
          <p:nvPr/>
        </p:nvSpPr>
        <p:spPr>
          <a:xfrm>
            <a:off x="10831114" y="3424105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icon_arr.png</a:t>
            </a:r>
            <a:endParaRPr lang="ko-KR" altLang="en-US" sz="1000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3499B1B-D463-49ED-B1DC-B30FF3546F3B}"/>
              </a:ext>
            </a:extLst>
          </p:cNvPr>
          <p:cNvGrpSpPr/>
          <p:nvPr/>
        </p:nvGrpSpPr>
        <p:grpSpPr>
          <a:xfrm>
            <a:off x="8393599" y="1026822"/>
            <a:ext cx="342602" cy="316335"/>
            <a:chOff x="9622491" y="4577115"/>
            <a:chExt cx="342602" cy="316335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8AD111D-6EFE-478A-A3BB-57CB953B10FB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E31B36-A8AB-4F11-BA54-005122918A2F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59A3DAE-DCE0-48C9-B5A7-7B0FE5F405FF}"/>
              </a:ext>
            </a:extLst>
          </p:cNvPr>
          <p:cNvCxnSpPr>
            <a:cxnSpLocks/>
          </p:cNvCxnSpPr>
          <p:nvPr/>
        </p:nvCxnSpPr>
        <p:spPr>
          <a:xfrm>
            <a:off x="4012803" y="118796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996A8B6-777E-4ED5-A3A8-8DDC0B6702BF}"/>
              </a:ext>
            </a:extLst>
          </p:cNvPr>
          <p:cNvSpPr txBox="1"/>
          <p:nvPr/>
        </p:nvSpPr>
        <p:spPr>
          <a:xfrm>
            <a:off x="2947141" y="154667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6AD0E5D-7D4D-4E40-A993-A2A4399E7A9D}"/>
              </a:ext>
            </a:extLst>
          </p:cNvPr>
          <p:cNvGrpSpPr/>
          <p:nvPr/>
        </p:nvGrpSpPr>
        <p:grpSpPr>
          <a:xfrm>
            <a:off x="3599038" y="1530430"/>
            <a:ext cx="342602" cy="316335"/>
            <a:chOff x="9622491" y="4577115"/>
            <a:chExt cx="342602" cy="31633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8BB7D79-EBC7-4F03-84D2-77F39284901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21AB4EF-1C94-4A40-BA5E-49AC981D7D6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1FCDC50-39B7-4E64-81B1-7C9CDF7F4C77}"/>
              </a:ext>
            </a:extLst>
          </p:cNvPr>
          <p:cNvCxnSpPr>
            <a:cxnSpLocks/>
          </p:cNvCxnSpPr>
          <p:nvPr/>
        </p:nvCxnSpPr>
        <p:spPr>
          <a:xfrm>
            <a:off x="4012803" y="169850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0726F88-76CF-4447-877E-D67FE7180A8A}"/>
              </a:ext>
            </a:extLst>
          </p:cNvPr>
          <p:cNvSpPr txBox="1"/>
          <p:nvPr/>
        </p:nvSpPr>
        <p:spPr>
          <a:xfrm>
            <a:off x="2947141" y="230105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055D666-9972-482B-B64A-18C53E68EA46}"/>
              </a:ext>
            </a:extLst>
          </p:cNvPr>
          <p:cNvGrpSpPr/>
          <p:nvPr/>
        </p:nvGrpSpPr>
        <p:grpSpPr>
          <a:xfrm>
            <a:off x="3599038" y="2221053"/>
            <a:ext cx="416147" cy="380092"/>
            <a:chOff x="5016174" y="956133"/>
            <a:chExt cx="416147" cy="380092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B97B4FA1-557A-49EF-8ED9-BAEAF2B7B0F0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F0AE2D88-BF69-45C3-BFBC-1BD91DEF40E4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F5C6CA8-182D-4531-9A42-E514ABE133D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4E3E6CE-F716-4F26-AD0C-817C500BB6DE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D15AC645-CD7F-4E5B-A6BA-417B5752A77F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0B62BE3-F809-43E3-BB24-CFBA4B591754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A31EEDBC-53CC-408E-B0CD-9FA62A63D027}"/>
              </a:ext>
            </a:extLst>
          </p:cNvPr>
          <p:cNvCxnSpPr>
            <a:cxnSpLocks/>
          </p:cNvCxnSpPr>
          <p:nvPr/>
        </p:nvCxnSpPr>
        <p:spPr>
          <a:xfrm>
            <a:off x="4012803" y="245288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59D41873-B7D0-4CC7-A98A-846AD1C7C3D6}"/>
              </a:ext>
            </a:extLst>
          </p:cNvPr>
          <p:cNvSpPr txBox="1"/>
          <p:nvPr/>
        </p:nvSpPr>
        <p:spPr>
          <a:xfrm>
            <a:off x="2947141" y="457943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4F21919-2823-4EBC-A263-89FE6F75EBB7}"/>
              </a:ext>
            </a:extLst>
          </p:cNvPr>
          <p:cNvGrpSpPr/>
          <p:nvPr/>
        </p:nvGrpSpPr>
        <p:grpSpPr>
          <a:xfrm>
            <a:off x="3599038" y="4499433"/>
            <a:ext cx="416147" cy="380092"/>
            <a:chOff x="5016174" y="956133"/>
            <a:chExt cx="416147" cy="380092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296FE4D-1E68-4258-8214-DD4A51B3CA8C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12816419-819B-46C9-B23C-AD96A903AD85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2324B46-6D79-40D0-A794-FA37D236D2A1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43C28AB6-A16B-4410-A3DA-0C1CA335BA61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5BDC5049-7C13-4D0E-AFB8-DC17BE9B5647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FFA82D4-9333-4B96-830A-155468C265B7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6BC5B06-4FDD-44D5-9E70-CAC6D2545A0C}"/>
              </a:ext>
            </a:extLst>
          </p:cNvPr>
          <p:cNvCxnSpPr>
            <a:cxnSpLocks/>
          </p:cNvCxnSpPr>
          <p:nvPr/>
        </p:nvCxnSpPr>
        <p:spPr>
          <a:xfrm>
            <a:off x="4012803" y="473126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DE5472E-411E-4879-A8A1-B254DB03126B}"/>
              </a:ext>
            </a:extLst>
          </p:cNvPr>
          <p:cNvSpPr txBox="1"/>
          <p:nvPr/>
        </p:nvSpPr>
        <p:spPr>
          <a:xfrm>
            <a:off x="2947141" y="312401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880B284-0252-4F1D-AC74-D03BDE9A85AB}"/>
              </a:ext>
            </a:extLst>
          </p:cNvPr>
          <p:cNvGrpSpPr/>
          <p:nvPr/>
        </p:nvGrpSpPr>
        <p:grpSpPr>
          <a:xfrm>
            <a:off x="3599038" y="3107770"/>
            <a:ext cx="342602" cy="316335"/>
            <a:chOff x="9622491" y="4577115"/>
            <a:chExt cx="342602" cy="316335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C6BB532-7D04-4C4A-9778-B3D78C946A52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08205DB-50B8-49F4-8367-4C73657625F9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E05DE100-01AE-4004-A9B1-B4A2A920F990}"/>
              </a:ext>
            </a:extLst>
          </p:cNvPr>
          <p:cNvCxnSpPr>
            <a:cxnSpLocks/>
          </p:cNvCxnSpPr>
          <p:nvPr/>
        </p:nvCxnSpPr>
        <p:spPr>
          <a:xfrm>
            <a:off x="4012803" y="327584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EA580-040C-475C-9305-0F21CFEB7CEC}"/>
              </a:ext>
            </a:extLst>
          </p:cNvPr>
          <p:cNvSpPr txBox="1"/>
          <p:nvPr/>
        </p:nvSpPr>
        <p:spPr>
          <a:xfrm>
            <a:off x="2947141" y="580625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36DB08E-CDCF-4EFC-971E-CDAC1C281903}"/>
              </a:ext>
            </a:extLst>
          </p:cNvPr>
          <p:cNvGrpSpPr/>
          <p:nvPr/>
        </p:nvGrpSpPr>
        <p:grpSpPr>
          <a:xfrm>
            <a:off x="3599038" y="5790010"/>
            <a:ext cx="342602" cy="316335"/>
            <a:chOff x="9622491" y="4577115"/>
            <a:chExt cx="342602" cy="316335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2DB270A8-609D-46F4-B15D-08B9A912580F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11E7F0C-4371-4EE8-A42D-6C55A1B3533C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F680620-1646-4AF5-81F7-B0846464C08F}"/>
              </a:ext>
            </a:extLst>
          </p:cNvPr>
          <p:cNvCxnSpPr>
            <a:cxnSpLocks/>
          </p:cNvCxnSpPr>
          <p:nvPr/>
        </p:nvCxnSpPr>
        <p:spPr>
          <a:xfrm>
            <a:off x="4012803" y="595808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F53BC14-97ED-4174-879C-4323DA1B64DC}"/>
              </a:ext>
            </a:extLst>
          </p:cNvPr>
          <p:cNvCxnSpPr>
            <a:cxnSpLocks/>
          </p:cNvCxnSpPr>
          <p:nvPr/>
        </p:nvCxnSpPr>
        <p:spPr>
          <a:xfrm>
            <a:off x="7190343" y="1187961"/>
            <a:ext cx="10544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D747541B-5D99-4E0E-8DB1-EF706A5B8B30}"/>
              </a:ext>
            </a:extLst>
          </p:cNvPr>
          <p:cNvCxnSpPr>
            <a:cxnSpLocks/>
          </p:cNvCxnSpPr>
          <p:nvPr/>
        </p:nvCxnSpPr>
        <p:spPr>
          <a:xfrm>
            <a:off x="7464663" y="169850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C8E033C6-D908-45B4-A321-3ADA7A309F9E}"/>
              </a:ext>
            </a:extLst>
          </p:cNvPr>
          <p:cNvSpPr txBox="1"/>
          <p:nvPr/>
        </p:nvSpPr>
        <p:spPr>
          <a:xfrm>
            <a:off x="8745961" y="154667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#000000</a:t>
            </a:r>
            <a:endParaRPr lang="ko-KR" altLang="en-US" sz="10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E264DD1-60DA-4C09-8317-424FB8AC6571}"/>
              </a:ext>
            </a:extLst>
          </p:cNvPr>
          <p:cNvSpPr txBox="1"/>
          <p:nvPr/>
        </p:nvSpPr>
        <p:spPr>
          <a:xfrm>
            <a:off x="8745961" y="106661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77B7BB4F-1AB5-4D77-A195-25D11A0F3EC8}"/>
              </a:ext>
            </a:extLst>
          </p:cNvPr>
          <p:cNvCxnSpPr>
            <a:cxnSpLocks/>
          </p:cNvCxnSpPr>
          <p:nvPr/>
        </p:nvCxnSpPr>
        <p:spPr>
          <a:xfrm>
            <a:off x="7705889" y="2062531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D955EFBD-5C2B-4D71-87D0-7AD58511E972}"/>
              </a:ext>
            </a:extLst>
          </p:cNvPr>
          <p:cNvCxnSpPr>
            <a:cxnSpLocks/>
          </p:cNvCxnSpPr>
          <p:nvPr/>
        </p:nvCxnSpPr>
        <p:spPr>
          <a:xfrm>
            <a:off x="7511508" y="1999176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D0E627A-0C1A-4E94-9978-039C740F3E01}"/>
              </a:ext>
            </a:extLst>
          </p:cNvPr>
          <p:cNvSpPr txBox="1"/>
          <p:nvPr/>
        </p:nvSpPr>
        <p:spPr>
          <a:xfrm>
            <a:off x="8436510" y="1938682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88BCB22-0FB4-4404-ABE8-AEB503B75FD8}"/>
              </a:ext>
            </a:extLst>
          </p:cNvPr>
          <p:cNvCxnSpPr>
            <a:cxnSpLocks/>
          </p:cNvCxnSpPr>
          <p:nvPr/>
        </p:nvCxnSpPr>
        <p:spPr>
          <a:xfrm>
            <a:off x="7705889" y="4424731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CBAD29AA-F3FD-4061-9C26-ABFB89F44AC5}"/>
              </a:ext>
            </a:extLst>
          </p:cNvPr>
          <p:cNvCxnSpPr>
            <a:cxnSpLocks/>
          </p:cNvCxnSpPr>
          <p:nvPr/>
        </p:nvCxnSpPr>
        <p:spPr>
          <a:xfrm>
            <a:off x="7511508" y="4361376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A4E311C9-694C-4564-B62C-B37D3F93D1BD}"/>
              </a:ext>
            </a:extLst>
          </p:cNvPr>
          <p:cNvSpPr txBox="1"/>
          <p:nvPr/>
        </p:nvSpPr>
        <p:spPr>
          <a:xfrm>
            <a:off x="8436510" y="4300882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EBD8DCEA-BEB6-46F6-8ED6-5BF729A2B162}"/>
              </a:ext>
            </a:extLst>
          </p:cNvPr>
          <p:cNvCxnSpPr>
            <a:cxnSpLocks/>
          </p:cNvCxnSpPr>
          <p:nvPr/>
        </p:nvCxnSpPr>
        <p:spPr>
          <a:xfrm>
            <a:off x="7511508" y="3058356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6D66660-DA27-4C7F-844D-42BEF9E460B9}"/>
              </a:ext>
            </a:extLst>
          </p:cNvPr>
          <p:cNvSpPr txBox="1"/>
          <p:nvPr/>
        </p:nvSpPr>
        <p:spPr>
          <a:xfrm>
            <a:off x="8276626" y="293351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879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ECF427-1CFD-41F3-AABF-BCE887B4B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104FD-DDC8-4DD6-ADFD-17E563B1E706}"/>
              </a:ext>
            </a:extLst>
          </p:cNvPr>
          <p:cNvSpPr txBox="1"/>
          <p:nvPr/>
        </p:nvSpPr>
        <p:spPr>
          <a:xfrm>
            <a:off x="2947141" y="242297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B9831F-F604-4CA7-BB54-AE85AB580731}"/>
              </a:ext>
            </a:extLst>
          </p:cNvPr>
          <p:cNvGrpSpPr/>
          <p:nvPr/>
        </p:nvGrpSpPr>
        <p:grpSpPr>
          <a:xfrm>
            <a:off x="3599038" y="2342973"/>
            <a:ext cx="416147" cy="380092"/>
            <a:chOff x="5016174" y="956133"/>
            <a:chExt cx="416147" cy="38009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D796970-AFE3-47A4-8982-96BC74AF0CC2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C0D172B-B096-4895-9188-4A36BD1B691B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A199BB-D491-433A-B852-44DB15C34D1A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1F4CD7-4941-4975-80A0-282B474DBCD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7C7F033-FCA9-40F0-B211-F8322C23CCF1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385C2D-CC3E-4D23-84F6-4881CD9BE2E8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744DAF-C7D0-4854-AE6B-1DE6EA2CD901}"/>
              </a:ext>
            </a:extLst>
          </p:cNvPr>
          <p:cNvCxnSpPr>
            <a:cxnSpLocks/>
          </p:cNvCxnSpPr>
          <p:nvPr/>
        </p:nvCxnSpPr>
        <p:spPr>
          <a:xfrm>
            <a:off x="4012803" y="257480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EF0B4A-3BFB-4475-ABA7-31E9476628A7}"/>
              </a:ext>
            </a:extLst>
          </p:cNvPr>
          <p:cNvSpPr txBox="1"/>
          <p:nvPr/>
        </p:nvSpPr>
        <p:spPr>
          <a:xfrm>
            <a:off x="2947141" y="3026000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#442a7e</a:t>
            </a:r>
            <a:endParaRPr lang="ko-KR" altLang="en-US" sz="10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B254FA-4178-4298-BC49-36E80714485D}"/>
              </a:ext>
            </a:extLst>
          </p:cNvPr>
          <p:cNvGrpSpPr/>
          <p:nvPr/>
        </p:nvGrpSpPr>
        <p:grpSpPr>
          <a:xfrm>
            <a:off x="3599038" y="2945999"/>
            <a:ext cx="416147" cy="380092"/>
            <a:chOff x="5016174" y="956133"/>
            <a:chExt cx="416147" cy="3800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72FE03D-F901-4DE9-9011-3DDD8763D892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48F85E-45B7-4EDA-A05B-8574F5FC8264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A748B0-429F-4BE7-9F00-1D5BC5D4662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56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F21F1B8-6971-4471-A030-F43F6A417264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4EE40EF-4293-4329-AB8C-B3DEE0C870B9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0C76C3-BE17-4C8D-8EEA-813C9A8A4C60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475218C-EBF3-4445-BA48-CE2AF38B7493}"/>
              </a:ext>
            </a:extLst>
          </p:cNvPr>
          <p:cNvCxnSpPr>
            <a:cxnSpLocks/>
          </p:cNvCxnSpPr>
          <p:nvPr/>
        </p:nvCxnSpPr>
        <p:spPr>
          <a:xfrm>
            <a:off x="4012803" y="3177827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8D373D-A109-4B98-BBEA-EA1BF000A5AD}"/>
              </a:ext>
            </a:extLst>
          </p:cNvPr>
          <p:cNvGrpSpPr/>
          <p:nvPr/>
        </p:nvGrpSpPr>
        <p:grpSpPr>
          <a:xfrm>
            <a:off x="8403379" y="3019086"/>
            <a:ext cx="342602" cy="316335"/>
            <a:chOff x="9622491" y="4577115"/>
            <a:chExt cx="342602" cy="31633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E92ED00-DAD4-4211-81D3-4A57D9A84DE4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94A740-CD1E-44DF-806F-58A865B3B3A2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ACF798-486D-4520-B2F2-271DB93648C0}"/>
              </a:ext>
            </a:extLst>
          </p:cNvPr>
          <p:cNvGrpSpPr/>
          <p:nvPr/>
        </p:nvGrpSpPr>
        <p:grpSpPr>
          <a:xfrm>
            <a:off x="8557188" y="2945999"/>
            <a:ext cx="225016" cy="221924"/>
            <a:chOff x="9115894" y="3238348"/>
            <a:chExt cx="225016" cy="22192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1171DD4-EC4C-47CC-B8A1-4B7D970BDFA5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A50786-C923-41BF-A4C9-CF0C0F161EE5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675B198-6386-43EE-875D-A5D922B839CE}"/>
              </a:ext>
            </a:extLst>
          </p:cNvPr>
          <p:cNvCxnSpPr>
            <a:cxnSpLocks/>
          </p:cNvCxnSpPr>
          <p:nvPr/>
        </p:nvCxnSpPr>
        <p:spPr>
          <a:xfrm>
            <a:off x="7277100" y="3184514"/>
            <a:ext cx="9677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274A11D-07A9-4E35-8AE5-795ECC8F59FA}"/>
              </a:ext>
            </a:extLst>
          </p:cNvPr>
          <p:cNvSpPr txBox="1"/>
          <p:nvPr/>
        </p:nvSpPr>
        <p:spPr>
          <a:xfrm>
            <a:off x="8745961" y="3032687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#725e9e</a:t>
            </a:r>
            <a:endParaRPr lang="ko-KR" altLang="en-US" sz="10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2501F4D-7D90-4FA3-9C55-CA5FB8C30FA3}"/>
              </a:ext>
            </a:extLst>
          </p:cNvPr>
          <p:cNvGrpSpPr/>
          <p:nvPr/>
        </p:nvGrpSpPr>
        <p:grpSpPr>
          <a:xfrm>
            <a:off x="8403379" y="2569506"/>
            <a:ext cx="342602" cy="316335"/>
            <a:chOff x="9622491" y="4577115"/>
            <a:chExt cx="342602" cy="316335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92229DE-74FA-413A-B7F0-F87653E0173D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4986BF-BE64-4554-A5C9-7270BD7700EE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5A70A51-5E50-43CA-9C6A-E9A2724EF35F}"/>
              </a:ext>
            </a:extLst>
          </p:cNvPr>
          <p:cNvCxnSpPr>
            <a:cxnSpLocks/>
          </p:cNvCxnSpPr>
          <p:nvPr/>
        </p:nvCxnSpPr>
        <p:spPr>
          <a:xfrm>
            <a:off x="7277100" y="2734934"/>
            <a:ext cx="9677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A9773D-DE13-4796-8BD5-2EEE89DA2FC6}"/>
              </a:ext>
            </a:extLst>
          </p:cNvPr>
          <p:cNvSpPr txBox="1"/>
          <p:nvPr/>
        </p:nvSpPr>
        <p:spPr>
          <a:xfrm>
            <a:off x="8745961" y="2583107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#666666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99CD5B-C0B6-47DB-9398-99CB323C4200}"/>
              </a:ext>
            </a:extLst>
          </p:cNvPr>
          <p:cNvSpPr txBox="1"/>
          <p:nvPr/>
        </p:nvSpPr>
        <p:spPr>
          <a:xfrm>
            <a:off x="2947141" y="3831477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7BD527E-2500-4824-B84F-E1459E28A6F4}"/>
              </a:ext>
            </a:extLst>
          </p:cNvPr>
          <p:cNvGrpSpPr/>
          <p:nvPr/>
        </p:nvGrpSpPr>
        <p:grpSpPr>
          <a:xfrm>
            <a:off x="3599038" y="3751476"/>
            <a:ext cx="416147" cy="380092"/>
            <a:chOff x="5016174" y="956133"/>
            <a:chExt cx="416147" cy="38009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6A7CD49-B3B0-4B07-B1CF-1112553CDB0B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8CD7886-CD01-4EF1-B2B5-888D75B0ED1F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00FA63D-357E-4D69-BEF9-1F28DA141D42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117847B-AE5B-4E30-A698-FF1F4645B5E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1A1679D5-F51C-4287-B63D-C7CD9978820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76E8C13-E41B-4A76-837C-E069930203BB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A46CFA4-3FAD-48B2-8D17-3A9207A5DC10}"/>
              </a:ext>
            </a:extLst>
          </p:cNvPr>
          <p:cNvCxnSpPr>
            <a:cxnSpLocks/>
          </p:cNvCxnSpPr>
          <p:nvPr/>
        </p:nvCxnSpPr>
        <p:spPr>
          <a:xfrm>
            <a:off x="4012803" y="3983304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3F862B3-474C-43C9-A37D-E8B88604AF3B}"/>
              </a:ext>
            </a:extLst>
          </p:cNvPr>
          <p:cNvSpPr txBox="1"/>
          <p:nvPr/>
        </p:nvSpPr>
        <p:spPr>
          <a:xfrm>
            <a:off x="2947141" y="5067114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2CA5338-E228-421C-8383-BC509FF6901C}"/>
              </a:ext>
            </a:extLst>
          </p:cNvPr>
          <p:cNvGrpSpPr/>
          <p:nvPr/>
        </p:nvGrpSpPr>
        <p:grpSpPr>
          <a:xfrm>
            <a:off x="3599038" y="5050870"/>
            <a:ext cx="342602" cy="316335"/>
            <a:chOff x="9622491" y="4577115"/>
            <a:chExt cx="342602" cy="31633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1B05865-5D8E-4347-B930-F589A8B3BBE1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8EAC34-3AC2-406C-AF16-BDF302B0741C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7F07118-51DE-40B3-BBA3-0B5E1D1B9BEE}"/>
              </a:ext>
            </a:extLst>
          </p:cNvPr>
          <p:cNvCxnSpPr>
            <a:cxnSpLocks/>
          </p:cNvCxnSpPr>
          <p:nvPr/>
        </p:nvCxnSpPr>
        <p:spPr>
          <a:xfrm>
            <a:off x="4012803" y="5218941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A1AE111-5FF0-4565-8001-8A8BE7BB5F0B}"/>
              </a:ext>
            </a:extLst>
          </p:cNvPr>
          <p:cNvCxnSpPr>
            <a:cxnSpLocks/>
          </p:cNvCxnSpPr>
          <p:nvPr/>
        </p:nvCxnSpPr>
        <p:spPr>
          <a:xfrm>
            <a:off x="7511508" y="1465776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CD0AEC3-F86C-4042-862A-AB79EAF8D39A}"/>
              </a:ext>
            </a:extLst>
          </p:cNvPr>
          <p:cNvSpPr txBox="1"/>
          <p:nvPr/>
        </p:nvSpPr>
        <p:spPr>
          <a:xfrm>
            <a:off x="8276626" y="134093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#7e4981</a:t>
            </a:r>
            <a:endParaRPr lang="ko-KR" altLang="en-US" sz="10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262DFFD-2C32-421C-81E9-FD7C2E5C5D00}"/>
              </a:ext>
            </a:extLst>
          </p:cNvPr>
          <p:cNvCxnSpPr>
            <a:cxnSpLocks/>
          </p:cNvCxnSpPr>
          <p:nvPr/>
        </p:nvCxnSpPr>
        <p:spPr>
          <a:xfrm>
            <a:off x="7511508" y="4597596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E464F13-0A7A-4EF4-8E9E-70D39C6A04E9}"/>
              </a:ext>
            </a:extLst>
          </p:cNvPr>
          <p:cNvSpPr txBox="1"/>
          <p:nvPr/>
        </p:nvSpPr>
        <p:spPr>
          <a:xfrm>
            <a:off x="8276626" y="447275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26FBB48-7A8B-4A67-8C44-1EB0371AC6E3}"/>
              </a:ext>
            </a:extLst>
          </p:cNvPr>
          <p:cNvCxnSpPr>
            <a:cxnSpLocks/>
          </p:cNvCxnSpPr>
          <p:nvPr/>
        </p:nvCxnSpPr>
        <p:spPr>
          <a:xfrm>
            <a:off x="7162800" y="2395416"/>
            <a:ext cx="11582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E7696CB-68FE-4F0C-9B11-9D51D23A4B54}"/>
              </a:ext>
            </a:extLst>
          </p:cNvPr>
          <p:cNvSpPr txBox="1"/>
          <p:nvPr/>
        </p:nvSpPr>
        <p:spPr>
          <a:xfrm>
            <a:off x="8276626" y="227057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#f3f3f3</a:t>
            </a:r>
            <a:endParaRPr lang="ko-KR" altLang="en-US" sz="10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7166687-AD1C-4C0E-A3A1-1A737EC2D8A6}"/>
              </a:ext>
            </a:extLst>
          </p:cNvPr>
          <p:cNvCxnSpPr>
            <a:cxnSpLocks/>
          </p:cNvCxnSpPr>
          <p:nvPr/>
        </p:nvCxnSpPr>
        <p:spPr>
          <a:xfrm>
            <a:off x="7917180" y="6091116"/>
            <a:ext cx="40386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71EF549-406C-4E24-9914-929201CCD264}"/>
              </a:ext>
            </a:extLst>
          </p:cNvPr>
          <p:cNvSpPr txBox="1"/>
          <p:nvPr/>
        </p:nvSpPr>
        <p:spPr>
          <a:xfrm>
            <a:off x="8276626" y="596627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#f3f3f3</a:t>
            </a:r>
            <a:endParaRPr lang="ko-KR" altLang="en-US" sz="1000" dirty="0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0F50B0E-3AE2-4687-838C-22990CA76A69}"/>
              </a:ext>
            </a:extLst>
          </p:cNvPr>
          <p:cNvCxnSpPr>
            <a:cxnSpLocks/>
          </p:cNvCxnSpPr>
          <p:nvPr/>
        </p:nvCxnSpPr>
        <p:spPr>
          <a:xfrm>
            <a:off x="7620000" y="6327336"/>
            <a:ext cx="7010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CDB70FF-BE57-4681-8596-5B636B54AC3D}"/>
              </a:ext>
            </a:extLst>
          </p:cNvPr>
          <p:cNvSpPr txBox="1"/>
          <p:nvPr/>
        </p:nvSpPr>
        <p:spPr>
          <a:xfrm>
            <a:off x="8276626" y="620249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219A86F-2EBA-4EDA-AE3A-35171FFFF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1" y="199380"/>
            <a:ext cx="381000" cy="381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3AAB54E-27B1-4CD4-998A-E0ABEE62FB62}"/>
              </a:ext>
            </a:extLst>
          </p:cNvPr>
          <p:cNvSpPr txBox="1"/>
          <p:nvPr/>
        </p:nvSpPr>
        <p:spPr>
          <a:xfrm>
            <a:off x="197527" y="571521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icon_arr.png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0378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DB577104-53E1-4E04-B055-014A19C0F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8FB387-AAF2-4C37-9CFE-BFB88DDD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4" y="205740"/>
            <a:ext cx="1061580" cy="909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35D1C-0294-449B-B72C-41B594CD8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23" y="205740"/>
            <a:ext cx="1061580" cy="909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36D93-EF40-44EF-B86F-55C08EF8B396}"/>
              </a:ext>
            </a:extLst>
          </p:cNvPr>
          <p:cNvSpPr txBox="1"/>
          <p:nvPr/>
        </p:nvSpPr>
        <p:spPr>
          <a:xfrm>
            <a:off x="220979" y="963249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main_btn_01.png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A47BA-E873-43F4-97F9-A1632978F489}"/>
              </a:ext>
            </a:extLst>
          </p:cNvPr>
          <p:cNvSpPr txBox="1"/>
          <p:nvPr/>
        </p:nvSpPr>
        <p:spPr>
          <a:xfrm>
            <a:off x="1516379" y="963249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main_btn_02.png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5F2F4-2E9C-4B3B-8462-F69FF2CC3003}"/>
              </a:ext>
            </a:extLst>
          </p:cNvPr>
          <p:cNvSpPr txBox="1"/>
          <p:nvPr/>
        </p:nvSpPr>
        <p:spPr>
          <a:xfrm>
            <a:off x="3082767" y="235034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0A805F-7972-4836-A596-E80A3F75A419}"/>
              </a:ext>
            </a:extLst>
          </p:cNvPr>
          <p:cNvGrpSpPr/>
          <p:nvPr/>
        </p:nvGrpSpPr>
        <p:grpSpPr>
          <a:xfrm>
            <a:off x="3599038" y="2251533"/>
            <a:ext cx="416147" cy="380092"/>
            <a:chOff x="5016174" y="956133"/>
            <a:chExt cx="416147" cy="38009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E505CF-2945-426C-9746-05D78E96F745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C70B6CC0-B651-4472-833A-44DDF67D78AF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4D1039-50A3-47E3-83A4-422A8310DDB1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88417B1-1056-45AF-8314-3FB6A5D8D0A9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9CA4E34-1ABD-4BBB-8B0E-522065FD6B60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3BE76C-EDA8-4124-9627-18CD82BBD836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43B180-082C-469A-BF51-E308BCFBB972}"/>
              </a:ext>
            </a:extLst>
          </p:cNvPr>
          <p:cNvCxnSpPr>
            <a:cxnSpLocks/>
          </p:cNvCxnSpPr>
          <p:nvPr/>
        </p:nvCxnSpPr>
        <p:spPr>
          <a:xfrm>
            <a:off x="4012803" y="248336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F76CBC-1F79-411A-BBC9-101B9DD8FE51}"/>
              </a:ext>
            </a:extLst>
          </p:cNvPr>
          <p:cNvGrpSpPr/>
          <p:nvPr/>
        </p:nvGrpSpPr>
        <p:grpSpPr>
          <a:xfrm>
            <a:off x="8403379" y="2483361"/>
            <a:ext cx="342602" cy="316335"/>
            <a:chOff x="9622491" y="4577115"/>
            <a:chExt cx="342602" cy="31633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1F182EA-E2ED-4F9D-B3E9-43F4241F7466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B43EF9-5F9B-4835-A582-955716FA14C7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EEE248D-C697-4591-9ED8-6351C5433518}"/>
              </a:ext>
            </a:extLst>
          </p:cNvPr>
          <p:cNvCxnSpPr>
            <a:cxnSpLocks/>
          </p:cNvCxnSpPr>
          <p:nvPr/>
        </p:nvCxnSpPr>
        <p:spPr>
          <a:xfrm>
            <a:off x="7101840" y="2648789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D25E6C-CD06-4221-8C26-7F9F1B9D99B9}"/>
              </a:ext>
            </a:extLst>
          </p:cNvPr>
          <p:cNvSpPr txBox="1"/>
          <p:nvPr/>
        </p:nvSpPr>
        <p:spPr>
          <a:xfrm>
            <a:off x="8669761" y="251982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AAFCB-6C28-4CFA-A23D-A05CF82BD939}"/>
              </a:ext>
            </a:extLst>
          </p:cNvPr>
          <p:cNvSpPr txBox="1"/>
          <p:nvPr/>
        </p:nvSpPr>
        <p:spPr>
          <a:xfrm>
            <a:off x="2992292" y="32418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3B8258-8C8E-4FC7-9F24-75EF7071F9EB}"/>
              </a:ext>
            </a:extLst>
          </p:cNvPr>
          <p:cNvGrpSpPr/>
          <p:nvPr/>
        </p:nvGrpSpPr>
        <p:grpSpPr>
          <a:xfrm>
            <a:off x="3599038" y="3143073"/>
            <a:ext cx="416147" cy="380092"/>
            <a:chOff x="5016174" y="956133"/>
            <a:chExt cx="416147" cy="38009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49995B4-81EB-4F69-951C-02BD4A987779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3E9A2A5-B650-4459-B7E7-1A8741C79242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8D79DF-1BD8-4063-AEF2-5D4DEDB19A3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221926-0AA1-403F-9F60-EBFB9A237C77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66C8516-5885-42D4-B560-FC8B95FD5A5C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B46E5A-9549-4613-97BF-ECA2B8D88CB2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998286B-EE09-4A2F-9ABE-9648A8D574B3}"/>
              </a:ext>
            </a:extLst>
          </p:cNvPr>
          <p:cNvCxnSpPr>
            <a:cxnSpLocks/>
          </p:cNvCxnSpPr>
          <p:nvPr/>
        </p:nvCxnSpPr>
        <p:spPr>
          <a:xfrm>
            <a:off x="4012803" y="337490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1963C1-6BA4-4E4D-B648-A99475020BD3}"/>
              </a:ext>
            </a:extLst>
          </p:cNvPr>
          <p:cNvGrpSpPr/>
          <p:nvPr/>
        </p:nvGrpSpPr>
        <p:grpSpPr>
          <a:xfrm>
            <a:off x="8403379" y="3214409"/>
            <a:ext cx="342602" cy="316335"/>
            <a:chOff x="9622491" y="4577115"/>
            <a:chExt cx="342602" cy="31633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1062FC-1C79-4E7C-A312-5F46962E97FF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EF964C-B84E-4336-B8E5-209FAF1760ED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9ECB51-B14A-4FD5-B6A4-6217AD66F35F}"/>
              </a:ext>
            </a:extLst>
          </p:cNvPr>
          <p:cNvGrpSpPr/>
          <p:nvPr/>
        </p:nvGrpSpPr>
        <p:grpSpPr>
          <a:xfrm>
            <a:off x="8557188" y="3141322"/>
            <a:ext cx="225016" cy="221924"/>
            <a:chOff x="9115894" y="3238348"/>
            <a:chExt cx="225016" cy="22192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DF0ECF3-1C55-483A-ACE4-752FE76135F4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AAA22E-38FC-4E24-8F73-16F9B24851F8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7FFF2A0-6083-414E-B144-285A5BC52A28}"/>
              </a:ext>
            </a:extLst>
          </p:cNvPr>
          <p:cNvCxnSpPr>
            <a:cxnSpLocks/>
          </p:cNvCxnSpPr>
          <p:nvPr/>
        </p:nvCxnSpPr>
        <p:spPr>
          <a:xfrm>
            <a:off x="7101840" y="337983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ED786A-CE3C-4B7C-B6F8-7EEE49CD4F55}"/>
              </a:ext>
            </a:extLst>
          </p:cNvPr>
          <p:cNvSpPr txBox="1"/>
          <p:nvPr/>
        </p:nvSpPr>
        <p:spPr>
          <a:xfrm>
            <a:off x="8745961" y="3228010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#9280b8</a:t>
            </a:r>
            <a:endParaRPr lang="ko-KR" altLang="en-US" sz="1000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48103DD-EA86-4D53-A3EB-63B8F2783352}"/>
              </a:ext>
            </a:extLst>
          </p:cNvPr>
          <p:cNvCxnSpPr>
            <a:cxnSpLocks/>
          </p:cNvCxnSpPr>
          <p:nvPr/>
        </p:nvCxnSpPr>
        <p:spPr>
          <a:xfrm>
            <a:off x="4029137" y="363129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99C9B6-A70B-4475-AB88-79D17101A682}"/>
              </a:ext>
            </a:extLst>
          </p:cNvPr>
          <p:cNvSpPr txBox="1"/>
          <p:nvPr/>
        </p:nvSpPr>
        <p:spPr>
          <a:xfrm>
            <a:off x="3332859" y="351804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F37419-FB9A-42CE-94A5-97D28B917412}"/>
              </a:ext>
            </a:extLst>
          </p:cNvPr>
          <p:cNvSpPr txBox="1"/>
          <p:nvPr/>
        </p:nvSpPr>
        <p:spPr>
          <a:xfrm>
            <a:off x="2947141" y="385848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D2E7AE-4025-440E-8CF5-FC456C25CF77}"/>
              </a:ext>
            </a:extLst>
          </p:cNvPr>
          <p:cNvGrpSpPr/>
          <p:nvPr/>
        </p:nvGrpSpPr>
        <p:grpSpPr>
          <a:xfrm>
            <a:off x="3599038" y="3842245"/>
            <a:ext cx="342602" cy="316335"/>
            <a:chOff x="9622491" y="4577115"/>
            <a:chExt cx="342602" cy="31633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4311637-B603-4CA5-9C76-F79A7037E256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D16B22-5BA6-4CC0-B833-729EA4F3A9AA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7C517B8-BC58-4645-A06E-A6C10D0E0E1A}"/>
              </a:ext>
            </a:extLst>
          </p:cNvPr>
          <p:cNvCxnSpPr>
            <a:cxnSpLocks/>
          </p:cNvCxnSpPr>
          <p:nvPr/>
        </p:nvCxnSpPr>
        <p:spPr>
          <a:xfrm>
            <a:off x="4012803" y="401031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86BB4171-5720-4EB5-93F0-DCCA6470F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94" y="1591748"/>
            <a:ext cx="422141" cy="28142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EABFFD-0520-4595-907B-E4D11E1EA1D2}"/>
              </a:ext>
            </a:extLst>
          </p:cNvPr>
          <p:cNvSpPr txBox="1"/>
          <p:nvPr/>
        </p:nvSpPr>
        <p:spPr>
          <a:xfrm>
            <a:off x="220979" y="1885269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btn_s_play.png</a:t>
            </a:r>
            <a:endParaRPr lang="ko-KR" altLang="en-US" sz="10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75BDDDE-D653-4480-856A-65AFE1AEC014}"/>
              </a:ext>
            </a:extLst>
          </p:cNvPr>
          <p:cNvGrpSpPr/>
          <p:nvPr/>
        </p:nvGrpSpPr>
        <p:grpSpPr>
          <a:xfrm>
            <a:off x="8403379" y="6491009"/>
            <a:ext cx="342602" cy="316335"/>
            <a:chOff x="9622491" y="4577115"/>
            <a:chExt cx="342602" cy="31633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7D6DE67-1BE7-48B9-8790-C52850D5EDEA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D8A9AA-35A4-4F01-A61E-21300BBDA5AE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726930B-A19A-41B9-AFDD-520144B6F717}"/>
              </a:ext>
            </a:extLst>
          </p:cNvPr>
          <p:cNvGrpSpPr/>
          <p:nvPr/>
        </p:nvGrpSpPr>
        <p:grpSpPr>
          <a:xfrm>
            <a:off x="8557188" y="6417922"/>
            <a:ext cx="225016" cy="221924"/>
            <a:chOff x="9115894" y="3238348"/>
            <a:chExt cx="225016" cy="221924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3C44A26-24F5-4117-A6F6-EB78E8475739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4B2FB0-543F-43DD-80D6-3C31122A8DCA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FE76E19-B18A-4D7C-B127-B8F37AD08077}"/>
              </a:ext>
            </a:extLst>
          </p:cNvPr>
          <p:cNvCxnSpPr>
            <a:cxnSpLocks/>
          </p:cNvCxnSpPr>
          <p:nvPr/>
        </p:nvCxnSpPr>
        <p:spPr>
          <a:xfrm>
            <a:off x="6294120" y="6656437"/>
            <a:ext cx="195072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A6CC17C-AB41-4E91-83AA-789B315BE1C7}"/>
              </a:ext>
            </a:extLst>
          </p:cNvPr>
          <p:cNvSpPr txBox="1"/>
          <p:nvPr/>
        </p:nvSpPr>
        <p:spPr>
          <a:xfrm>
            <a:off x="8745961" y="6504610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D8DD6D5-0490-41D7-931C-A843826A34DF}"/>
              </a:ext>
            </a:extLst>
          </p:cNvPr>
          <p:cNvCxnSpPr>
            <a:cxnSpLocks/>
          </p:cNvCxnSpPr>
          <p:nvPr/>
        </p:nvCxnSpPr>
        <p:spPr>
          <a:xfrm>
            <a:off x="7511508" y="4804357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B5A6DDF-39A9-458E-AC9C-1D931873C396}"/>
              </a:ext>
            </a:extLst>
          </p:cNvPr>
          <p:cNvSpPr txBox="1"/>
          <p:nvPr/>
        </p:nvSpPr>
        <p:spPr>
          <a:xfrm>
            <a:off x="8276626" y="467951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F8D73A-3593-49AF-B7C5-12C66F86D5E4}"/>
              </a:ext>
            </a:extLst>
          </p:cNvPr>
          <p:cNvSpPr txBox="1"/>
          <p:nvPr/>
        </p:nvSpPr>
        <p:spPr>
          <a:xfrm>
            <a:off x="2947141" y="449856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7F3F63-9ACD-4606-A41C-C50EF74F0E83}"/>
              </a:ext>
            </a:extLst>
          </p:cNvPr>
          <p:cNvGrpSpPr/>
          <p:nvPr/>
        </p:nvGrpSpPr>
        <p:grpSpPr>
          <a:xfrm>
            <a:off x="3599038" y="4459465"/>
            <a:ext cx="342602" cy="316335"/>
            <a:chOff x="9622491" y="4577115"/>
            <a:chExt cx="342602" cy="31633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D5DD255B-54FA-4CBE-8023-C3F31B8D218B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DF9C9-F744-4070-A7F1-A3817DD4AD3E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FFB2A30-0722-4D4B-9963-FC7D4BFE20BC}"/>
              </a:ext>
            </a:extLst>
          </p:cNvPr>
          <p:cNvCxnSpPr>
            <a:cxnSpLocks/>
          </p:cNvCxnSpPr>
          <p:nvPr/>
        </p:nvCxnSpPr>
        <p:spPr>
          <a:xfrm>
            <a:off x="4012803" y="462753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70A23E4-D47E-4D1C-905A-EC43101EC803}"/>
              </a:ext>
            </a:extLst>
          </p:cNvPr>
          <p:cNvSpPr txBox="1"/>
          <p:nvPr/>
        </p:nvSpPr>
        <p:spPr>
          <a:xfrm>
            <a:off x="3332859" y="646698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A8748F6-DD05-46F5-A768-B6DA85D63E1C}"/>
              </a:ext>
            </a:extLst>
          </p:cNvPr>
          <p:cNvCxnSpPr>
            <a:cxnSpLocks/>
          </p:cNvCxnSpPr>
          <p:nvPr/>
        </p:nvCxnSpPr>
        <p:spPr>
          <a:xfrm>
            <a:off x="4029137" y="6587857"/>
            <a:ext cx="14725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3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2070-3A6D-4783-9BC0-00F53C87F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89D2E-A5A1-40C3-9901-AD127108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14603"/>
            <a:ext cx="1056272" cy="2217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29D37-1B15-475A-BC7E-E2295C2653A5}"/>
              </a:ext>
            </a:extLst>
          </p:cNvPr>
          <p:cNvSpPr txBox="1"/>
          <p:nvPr/>
        </p:nvSpPr>
        <p:spPr>
          <a:xfrm>
            <a:off x="317132" y="239688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m_open_bg.png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8868AD-D85A-43F7-905E-CEBCDF7B2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6" y="2788920"/>
            <a:ext cx="762000" cy="76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B42FF3-76CC-40B3-84DD-1950DE0A53CF}"/>
              </a:ext>
            </a:extLst>
          </p:cNvPr>
          <p:cNvSpPr txBox="1"/>
          <p:nvPr/>
        </p:nvSpPr>
        <p:spPr>
          <a:xfrm>
            <a:off x="317132" y="342558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btn_l_close.png</a:t>
            </a: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FEED2E-F1C2-47B9-8367-EA3202004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" y="4007897"/>
            <a:ext cx="246221" cy="2462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196DD3-F976-43BC-B66A-EE2F457A0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" y="4325957"/>
            <a:ext cx="246221" cy="2462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DC9A2D-5267-478F-AF2C-4C54501EA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1" y="4644017"/>
            <a:ext cx="246221" cy="246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8D8374-B455-4AA2-B70E-38F88DC5D1E8}"/>
              </a:ext>
            </a:extLst>
          </p:cNvPr>
          <p:cNvSpPr txBox="1"/>
          <p:nvPr/>
        </p:nvSpPr>
        <p:spPr>
          <a:xfrm>
            <a:off x="621932" y="401994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l_icon_01.png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09F49-ECD4-489E-A4DA-AFFF4B563AA4}"/>
              </a:ext>
            </a:extLst>
          </p:cNvPr>
          <p:cNvSpPr txBox="1"/>
          <p:nvPr/>
        </p:nvSpPr>
        <p:spPr>
          <a:xfrm>
            <a:off x="621932" y="433998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l_icon_02.png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230E-90E0-4D35-BEDE-2BC783DA0D82}"/>
              </a:ext>
            </a:extLst>
          </p:cNvPr>
          <p:cNvSpPr txBox="1"/>
          <p:nvPr/>
        </p:nvSpPr>
        <p:spPr>
          <a:xfrm>
            <a:off x="621932" y="4652404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l_icon_03.png</a:t>
            </a:r>
            <a:endParaRPr lang="ko-KR" altLang="en-US" sz="1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A4204D-B1F9-49C2-9263-6A0832E27489}"/>
              </a:ext>
            </a:extLst>
          </p:cNvPr>
          <p:cNvCxnSpPr>
            <a:cxnSpLocks/>
          </p:cNvCxnSpPr>
          <p:nvPr/>
        </p:nvCxnSpPr>
        <p:spPr>
          <a:xfrm>
            <a:off x="3834322" y="5269177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6ECBE5-A8E5-49A8-BB25-7C6791E919D5}"/>
              </a:ext>
            </a:extLst>
          </p:cNvPr>
          <p:cNvSpPr txBox="1"/>
          <p:nvPr/>
        </p:nvSpPr>
        <p:spPr>
          <a:xfrm>
            <a:off x="3128780" y="5144335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#8e90f4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8E9331-EB0C-4642-A3AE-0780B5A0EBE7}"/>
              </a:ext>
            </a:extLst>
          </p:cNvPr>
          <p:cNvSpPr txBox="1"/>
          <p:nvPr/>
        </p:nvSpPr>
        <p:spPr>
          <a:xfrm>
            <a:off x="3082767" y="6891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F2C60D-DDA3-4980-B1A2-85A80F4974E9}"/>
              </a:ext>
            </a:extLst>
          </p:cNvPr>
          <p:cNvGrpSpPr/>
          <p:nvPr/>
        </p:nvGrpSpPr>
        <p:grpSpPr>
          <a:xfrm>
            <a:off x="3599038" y="590373"/>
            <a:ext cx="416147" cy="380092"/>
            <a:chOff x="5016174" y="956133"/>
            <a:chExt cx="416147" cy="38009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E542837-9712-4065-BE1E-48120E3B81DB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517D322-51E6-434D-ACC1-35ED26D4BD3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0326AD-0C51-4031-9C12-815395EC25DB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AC8E07E-D3AA-437F-AAA3-3F4D293683D6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2418E69-D008-454F-A773-9E28FEB731AB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5C6199-31ED-495D-ADF1-F43A5827B5BC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931A06-022C-4E08-A5AE-0ED3218AD72F}"/>
              </a:ext>
            </a:extLst>
          </p:cNvPr>
          <p:cNvCxnSpPr>
            <a:cxnSpLocks/>
          </p:cNvCxnSpPr>
          <p:nvPr/>
        </p:nvCxnSpPr>
        <p:spPr>
          <a:xfrm>
            <a:off x="4012803" y="822201"/>
            <a:ext cx="129071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53A227-019C-4B80-970B-B5C2175996DF}"/>
              </a:ext>
            </a:extLst>
          </p:cNvPr>
          <p:cNvGrpSpPr/>
          <p:nvPr/>
        </p:nvGrpSpPr>
        <p:grpSpPr>
          <a:xfrm>
            <a:off x="8403379" y="875541"/>
            <a:ext cx="342602" cy="316335"/>
            <a:chOff x="9622491" y="4577115"/>
            <a:chExt cx="342602" cy="31633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14A9AA-6A80-47DB-A6B0-76CE0EB7AB2F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DFC18-9A3D-4A29-9F0C-EDFCB6345AFE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7799823-39BB-4547-BC8B-FCADA92032CA}"/>
              </a:ext>
            </a:extLst>
          </p:cNvPr>
          <p:cNvCxnSpPr>
            <a:cxnSpLocks/>
          </p:cNvCxnSpPr>
          <p:nvPr/>
        </p:nvCxnSpPr>
        <p:spPr>
          <a:xfrm>
            <a:off x="5943600" y="1040969"/>
            <a:ext cx="230124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11FE8F-A6CC-4A1D-9DCC-FA9ABA60772F}"/>
              </a:ext>
            </a:extLst>
          </p:cNvPr>
          <p:cNvSpPr txBox="1"/>
          <p:nvPr/>
        </p:nvSpPr>
        <p:spPr>
          <a:xfrm>
            <a:off x="8669761" y="912002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B3BCF6-84DB-439D-BC4C-8FBF1BAD44E0}"/>
              </a:ext>
            </a:extLst>
          </p:cNvPr>
          <p:cNvSpPr txBox="1"/>
          <p:nvPr/>
        </p:nvSpPr>
        <p:spPr>
          <a:xfrm>
            <a:off x="3082767" y="154262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A3F8EF4-9955-4F9D-83FC-E91887B54880}"/>
              </a:ext>
            </a:extLst>
          </p:cNvPr>
          <p:cNvGrpSpPr/>
          <p:nvPr/>
        </p:nvGrpSpPr>
        <p:grpSpPr>
          <a:xfrm>
            <a:off x="3599038" y="1443813"/>
            <a:ext cx="416147" cy="380092"/>
            <a:chOff x="5016174" y="956133"/>
            <a:chExt cx="416147" cy="38009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B3F2993-5809-4513-BAA9-FA19343584DB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6D8F9733-B65F-48F7-B5D4-225E8A07C4A5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7DB29A-A049-42A3-9D5F-DD7AA1273B26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53C459C-C869-4D82-9A66-A112806C4C9D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5A968C4-AF49-4594-A551-5C8729518B20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8224A5-161C-4012-8CA4-7324D6D63F45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F4B9A6F-D536-4391-9B33-682F7D2E286D}"/>
              </a:ext>
            </a:extLst>
          </p:cNvPr>
          <p:cNvCxnSpPr>
            <a:cxnSpLocks/>
          </p:cNvCxnSpPr>
          <p:nvPr/>
        </p:nvCxnSpPr>
        <p:spPr>
          <a:xfrm>
            <a:off x="4012803" y="1675641"/>
            <a:ext cx="7496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B2F054C-7EDF-418D-8CAE-1DA4418FBC66}"/>
              </a:ext>
            </a:extLst>
          </p:cNvPr>
          <p:cNvSpPr txBox="1"/>
          <p:nvPr/>
        </p:nvSpPr>
        <p:spPr>
          <a:xfrm>
            <a:off x="3082767" y="22893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438CFB-BF39-4850-9F51-223B37B390F1}"/>
              </a:ext>
            </a:extLst>
          </p:cNvPr>
          <p:cNvGrpSpPr/>
          <p:nvPr/>
        </p:nvGrpSpPr>
        <p:grpSpPr>
          <a:xfrm>
            <a:off x="3599038" y="2190573"/>
            <a:ext cx="416147" cy="380092"/>
            <a:chOff x="5016174" y="956133"/>
            <a:chExt cx="416147" cy="38009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134DA17-2966-4029-88F6-142A5071E9AF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C92E6E1-0CA5-4974-943A-B143A6154E2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497AC7-E0D9-4066-9F3D-6804BC1053C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EADB9FF-BE23-4251-B5F9-1110115BBE15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DFD8C97-B065-4920-BDE4-1EF90A3D950B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E63A31-49DD-44C8-A3FA-1A6B0BD9BD2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944A9EB-5423-415A-8243-5EBB7542EA82}"/>
              </a:ext>
            </a:extLst>
          </p:cNvPr>
          <p:cNvCxnSpPr>
            <a:cxnSpLocks/>
          </p:cNvCxnSpPr>
          <p:nvPr/>
        </p:nvCxnSpPr>
        <p:spPr>
          <a:xfrm>
            <a:off x="4012803" y="2422401"/>
            <a:ext cx="7496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6E3A992-F72D-4358-B230-66C00FDC126F}"/>
              </a:ext>
            </a:extLst>
          </p:cNvPr>
          <p:cNvSpPr txBox="1"/>
          <p:nvPr/>
        </p:nvSpPr>
        <p:spPr>
          <a:xfrm>
            <a:off x="3082767" y="590126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F0E9846-0B80-40C4-ABD7-AADDE6F066E6}"/>
              </a:ext>
            </a:extLst>
          </p:cNvPr>
          <p:cNvGrpSpPr/>
          <p:nvPr/>
        </p:nvGrpSpPr>
        <p:grpSpPr>
          <a:xfrm>
            <a:off x="3599038" y="5802453"/>
            <a:ext cx="416147" cy="380092"/>
            <a:chOff x="5016174" y="956133"/>
            <a:chExt cx="416147" cy="380092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BA7B1018-E9D5-4E52-8C78-4BC193ADDEED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9527BC69-574A-4EE2-AC94-6C718F402CD3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DF320B8-4212-474F-90FF-9413573E7D78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28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1F9F571-1403-4C31-BF5D-B90AF67012B3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F108412E-0A03-419D-A208-D4285FBD2C4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B752453-F6E3-4C90-88A8-BDDFFDB58253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BE09BFF-A909-42C8-A8FB-F7ABAB4EB348}"/>
              </a:ext>
            </a:extLst>
          </p:cNvPr>
          <p:cNvCxnSpPr>
            <a:cxnSpLocks/>
          </p:cNvCxnSpPr>
          <p:nvPr/>
        </p:nvCxnSpPr>
        <p:spPr>
          <a:xfrm>
            <a:off x="4012803" y="6034281"/>
            <a:ext cx="10163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615A7F4-C039-4B8E-89D0-A3CAF8DBE88F}"/>
              </a:ext>
            </a:extLst>
          </p:cNvPr>
          <p:cNvCxnSpPr>
            <a:cxnSpLocks/>
          </p:cNvCxnSpPr>
          <p:nvPr/>
        </p:nvCxnSpPr>
        <p:spPr>
          <a:xfrm>
            <a:off x="3415488" y="3674321"/>
            <a:ext cx="18880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71A2BA-1816-4842-AAC1-50023548C36A}"/>
              </a:ext>
            </a:extLst>
          </p:cNvPr>
          <p:cNvCxnSpPr>
            <a:cxnSpLocks/>
          </p:cNvCxnSpPr>
          <p:nvPr/>
        </p:nvCxnSpPr>
        <p:spPr>
          <a:xfrm>
            <a:off x="3651629" y="3539474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6B237D6-0C68-4968-B5A1-8CD29BB1F2BC}"/>
              </a:ext>
            </a:extLst>
          </p:cNvPr>
          <p:cNvSpPr txBox="1"/>
          <p:nvPr/>
        </p:nvSpPr>
        <p:spPr>
          <a:xfrm>
            <a:off x="3370752" y="3443340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EE4F695-E7DB-40B7-B23D-F2DC47E03225}"/>
              </a:ext>
            </a:extLst>
          </p:cNvPr>
          <p:cNvCxnSpPr>
            <a:cxnSpLocks/>
          </p:cNvCxnSpPr>
          <p:nvPr/>
        </p:nvCxnSpPr>
        <p:spPr>
          <a:xfrm>
            <a:off x="3415488" y="3010644"/>
            <a:ext cx="18880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5BF7635-55EE-4539-BC1F-9B04B94B342C}"/>
              </a:ext>
            </a:extLst>
          </p:cNvPr>
          <p:cNvCxnSpPr>
            <a:cxnSpLocks/>
          </p:cNvCxnSpPr>
          <p:nvPr/>
        </p:nvCxnSpPr>
        <p:spPr>
          <a:xfrm>
            <a:off x="3651629" y="2779525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0F62842-B054-4E0B-88A7-5FB28E65202A}"/>
              </a:ext>
            </a:extLst>
          </p:cNvPr>
          <p:cNvSpPr txBox="1"/>
          <p:nvPr/>
        </p:nvSpPr>
        <p:spPr>
          <a:xfrm>
            <a:off x="3370752" y="2779663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40</a:t>
            </a:r>
            <a:endParaRPr lang="ko-KR" altLang="en-US" sz="1000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05F927-55CE-4E0C-BD8F-F7ADDB7F47F9}"/>
              </a:ext>
            </a:extLst>
          </p:cNvPr>
          <p:cNvCxnSpPr>
            <a:cxnSpLocks/>
          </p:cNvCxnSpPr>
          <p:nvPr/>
        </p:nvCxnSpPr>
        <p:spPr>
          <a:xfrm>
            <a:off x="3415488" y="4087276"/>
            <a:ext cx="18880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99418ED-3CBD-4A82-8355-22E3B34AF327}"/>
              </a:ext>
            </a:extLst>
          </p:cNvPr>
          <p:cNvCxnSpPr>
            <a:cxnSpLocks/>
          </p:cNvCxnSpPr>
          <p:nvPr/>
        </p:nvCxnSpPr>
        <p:spPr>
          <a:xfrm>
            <a:off x="3651629" y="3856157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CEC93A4-23FB-43B2-9705-61C860868631}"/>
              </a:ext>
            </a:extLst>
          </p:cNvPr>
          <p:cNvSpPr txBox="1"/>
          <p:nvPr/>
        </p:nvSpPr>
        <p:spPr>
          <a:xfrm>
            <a:off x="3370752" y="3856295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40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0C806-D2B7-48F6-A9F6-3F683AAA4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5" y="5248486"/>
            <a:ext cx="539433" cy="539433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EB998E3-9E2E-47C2-B738-D00D5076FD64}"/>
              </a:ext>
            </a:extLst>
          </p:cNvPr>
          <p:cNvSpPr txBox="1"/>
          <p:nvPr/>
        </p:nvSpPr>
        <p:spPr>
          <a:xfrm>
            <a:off x="621932" y="5470940"/>
            <a:ext cx="1560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m_open_use_smp.png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022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EF0F2C-05F9-49AE-9BFF-53C07C66F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A1F3B-FCE3-4662-8BDF-F9B94D38CE00}"/>
              </a:ext>
            </a:extLst>
          </p:cNvPr>
          <p:cNvSpPr txBox="1"/>
          <p:nvPr/>
        </p:nvSpPr>
        <p:spPr>
          <a:xfrm>
            <a:off x="745383" y="1252512"/>
            <a:ext cx="1441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util_icon_login_b.png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964B3-2507-44CA-A9FB-F5AADEA7FF80}"/>
              </a:ext>
            </a:extLst>
          </p:cNvPr>
          <p:cNvSpPr txBox="1"/>
          <p:nvPr/>
        </p:nvSpPr>
        <p:spPr>
          <a:xfrm>
            <a:off x="739253" y="806431"/>
            <a:ext cx="136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muffin_logo_s_b.png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1EAD5-4585-4783-A171-1B98222C9AB7}"/>
              </a:ext>
            </a:extLst>
          </p:cNvPr>
          <p:cNvSpPr txBox="1"/>
          <p:nvPr/>
        </p:nvSpPr>
        <p:spPr>
          <a:xfrm>
            <a:off x="736016" y="313546"/>
            <a:ext cx="158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util_open_menu_b.png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5BB6BD-C372-49BD-A136-0E5E1863F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0" y="694359"/>
            <a:ext cx="368655" cy="3686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CD941B-90CC-425F-965C-4EF6E1A64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0" y="1180731"/>
            <a:ext cx="368655" cy="368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A40879-C928-41FC-8FDC-1BFA94362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1" y="252328"/>
            <a:ext cx="368655" cy="368655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8922A2-3BF8-47A1-8D9E-88EA63C33DBD}"/>
              </a:ext>
            </a:extLst>
          </p:cNvPr>
          <p:cNvCxnSpPr>
            <a:cxnSpLocks/>
          </p:cNvCxnSpPr>
          <p:nvPr/>
        </p:nvCxnSpPr>
        <p:spPr>
          <a:xfrm>
            <a:off x="7705889" y="3492355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0F5AE7-3800-4D48-A4C9-3BB41BBE677A}"/>
              </a:ext>
            </a:extLst>
          </p:cNvPr>
          <p:cNvCxnSpPr>
            <a:cxnSpLocks/>
          </p:cNvCxnSpPr>
          <p:nvPr/>
        </p:nvCxnSpPr>
        <p:spPr>
          <a:xfrm>
            <a:off x="7511508" y="3390900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7699C9-2A14-4A83-9675-9008FF591314}"/>
              </a:ext>
            </a:extLst>
          </p:cNvPr>
          <p:cNvSpPr txBox="1"/>
          <p:nvPr/>
        </p:nvSpPr>
        <p:spPr>
          <a:xfrm>
            <a:off x="8436510" y="3368506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A1FD13C-CC2C-4B9E-90BC-1F66838C1D97}"/>
              </a:ext>
            </a:extLst>
          </p:cNvPr>
          <p:cNvCxnSpPr>
            <a:cxnSpLocks/>
          </p:cNvCxnSpPr>
          <p:nvPr/>
        </p:nvCxnSpPr>
        <p:spPr>
          <a:xfrm>
            <a:off x="7705889" y="6090775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F7DD0E5-A090-43FF-9569-CDA25C821DBF}"/>
              </a:ext>
            </a:extLst>
          </p:cNvPr>
          <p:cNvCxnSpPr>
            <a:cxnSpLocks/>
          </p:cNvCxnSpPr>
          <p:nvPr/>
        </p:nvCxnSpPr>
        <p:spPr>
          <a:xfrm>
            <a:off x="7511508" y="5989320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FC8D40-68F2-44DF-90BF-7A347FADFC12}"/>
              </a:ext>
            </a:extLst>
          </p:cNvPr>
          <p:cNvSpPr txBox="1"/>
          <p:nvPr/>
        </p:nvSpPr>
        <p:spPr>
          <a:xfrm>
            <a:off x="8436510" y="5966926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2291B7-CBF3-4CB5-8065-8EE61EE446E5}"/>
              </a:ext>
            </a:extLst>
          </p:cNvPr>
          <p:cNvCxnSpPr>
            <a:cxnSpLocks/>
          </p:cNvCxnSpPr>
          <p:nvPr/>
        </p:nvCxnSpPr>
        <p:spPr>
          <a:xfrm>
            <a:off x="8025137" y="3903620"/>
            <a:ext cx="0" cy="103975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5120B8C-F64B-4B3D-A68B-90AFC8ECBFA3}"/>
              </a:ext>
            </a:extLst>
          </p:cNvPr>
          <p:cNvCxnSpPr>
            <a:cxnSpLocks/>
          </p:cNvCxnSpPr>
          <p:nvPr/>
        </p:nvCxnSpPr>
        <p:spPr>
          <a:xfrm>
            <a:off x="7845944" y="4019881"/>
            <a:ext cx="0" cy="117563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148942-EE6D-4023-B9ED-CE2D80636926}"/>
              </a:ext>
            </a:extLst>
          </p:cNvPr>
          <p:cNvSpPr txBox="1"/>
          <p:nvPr/>
        </p:nvSpPr>
        <p:spPr>
          <a:xfrm>
            <a:off x="7799865" y="4903572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52C2396-9625-4456-9B9B-3CA1F262833F}"/>
              </a:ext>
            </a:extLst>
          </p:cNvPr>
          <p:cNvCxnSpPr>
            <a:cxnSpLocks/>
          </p:cNvCxnSpPr>
          <p:nvPr/>
        </p:nvCxnSpPr>
        <p:spPr>
          <a:xfrm>
            <a:off x="7466842" y="893936"/>
            <a:ext cx="7582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D6C2100-E822-40C8-A133-7C4EFF12789F}"/>
              </a:ext>
            </a:extLst>
          </p:cNvPr>
          <p:cNvCxnSpPr>
            <a:cxnSpLocks/>
          </p:cNvCxnSpPr>
          <p:nvPr/>
        </p:nvCxnSpPr>
        <p:spPr>
          <a:xfrm>
            <a:off x="7272461" y="781011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C4FCDF-B2AC-4FFF-9A86-C7A412A42B2C}"/>
              </a:ext>
            </a:extLst>
          </p:cNvPr>
          <p:cNvSpPr txBox="1"/>
          <p:nvPr/>
        </p:nvSpPr>
        <p:spPr>
          <a:xfrm>
            <a:off x="8197463" y="758125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C9CB6DC-BEE0-415E-BDD9-2E0F714E7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0" y="1755759"/>
            <a:ext cx="381000" cy="38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EEEBC3-02CA-4F05-8550-1E4ACF4C7313}"/>
              </a:ext>
            </a:extLst>
          </p:cNvPr>
          <p:cNvSpPr txBox="1"/>
          <p:nvPr/>
        </p:nvSpPr>
        <p:spPr>
          <a:xfrm>
            <a:off x="745383" y="1808772"/>
            <a:ext cx="1441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banner_icon_01.png</a:t>
            </a:r>
            <a:endParaRPr lang="ko-KR" altLang="en-US" sz="1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E4365B-D29F-44D7-8881-211F7E63EADD}"/>
              </a:ext>
            </a:extLst>
          </p:cNvPr>
          <p:cNvCxnSpPr>
            <a:cxnSpLocks/>
          </p:cNvCxnSpPr>
          <p:nvPr/>
        </p:nvCxnSpPr>
        <p:spPr>
          <a:xfrm>
            <a:off x="7757080" y="3035729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7EFE60-FF8A-42D1-BC98-873C56C9BFBF}"/>
              </a:ext>
            </a:extLst>
          </p:cNvPr>
          <p:cNvSpPr txBox="1"/>
          <p:nvPr/>
        </p:nvSpPr>
        <p:spPr>
          <a:xfrm>
            <a:off x="8860310" y="2863111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#000000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F99035-0591-401F-BFDB-30A6A0904F25}"/>
              </a:ext>
            </a:extLst>
          </p:cNvPr>
          <p:cNvSpPr txBox="1"/>
          <p:nvPr/>
        </p:nvSpPr>
        <p:spPr>
          <a:xfrm>
            <a:off x="8860310" y="300704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투명도 </a:t>
            </a:r>
            <a:r>
              <a:rPr lang="en-US" altLang="ko-KR" sz="1000" dirty="0"/>
              <a:t>50%</a:t>
            </a:r>
            <a:endParaRPr lang="ko-KR" altLang="en-US" sz="10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7F62FC-291D-43D1-A117-591AC440FB16}"/>
              </a:ext>
            </a:extLst>
          </p:cNvPr>
          <p:cNvCxnSpPr>
            <a:cxnSpLocks/>
          </p:cNvCxnSpPr>
          <p:nvPr/>
        </p:nvCxnSpPr>
        <p:spPr>
          <a:xfrm>
            <a:off x="7757080" y="5634149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DA2D40-E09E-4046-AD83-996E5BBB824D}"/>
              </a:ext>
            </a:extLst>
          </p:cNvPr>
          <p:cNvSpPr txBox="1"/>
          <p:nvPr/>
        </p:nvSpPr>
        <p:spPr>
          <a:xfrm>
            <a:off x="8860310" y="5461531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#000000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D708BB-B8A1-463B-A34D-4E2FE0C997B1}"/>
              </a:ext>
            </a:extLst>
          </p:cNvPr>
          <p:cNvSpPr txBox="1"/>
          <p:nvPr/>
        </p:nvSpPr>
        <p:spPr>
          <a:xfrm>
            <a:off x="8860310" y="560546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투명도 </a:t>
            </a:r>
            <a:r>
              <a:rPr lang="en-US" altLang="ko-KR" sz="1000" dirty="0"/>
              <a:t>50%</a:t>
            </a:r>
            <a:endParaRPr lang="ko-KR" altLang="en-US" sz="10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B828D14-0302-4DE0-88F3-90DE45549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" y="2314951"/>
            <a:ext cx="632864" cy="26369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2B27E7-68E8-4E09-B0A1-1ADAB4E309F4}"/>
              </a:ext>
            </a:extLst>
          </p:cNvPr>
          <p:cNvSpPr txBox="1"/>
          <p:nvPr/>
        </p:nvSpPr>
        <p:spPr>
          <a:xfrm>
            <a:off x="880839" y="2334552"/>
            <a:ext cx="1662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banner_btn_01.png</a:t>
            </a:r>
            <a:endParaRPr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867C0-7603-4498-A0BC-E8D3E9C8F0E6}"/>
              </a:ext>
            </a:extLst>
          </p:cNvPr>
          <p:cNvSpPr txBox="1"/>
          <p:nvPr/>
        </p:nvSpPr>
        <p:spPr>
          <a:xfrm>
            <a:off x="3082767" y="306436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DB944E6-90CD-4ECC-8E24-D37FDF0721AD}"/>
              </a:ext>
            </a:extLst>
          </p:cNvPr>
          <p:cNvGrpSpPr/>
          <p:nvPr/>
        </p:nvGrpSpPr>
        <p:grpSpPr>
          <a:xfrm>
            <a:off x="3599038" y="3029311"/>
            <a:ext cx="342602" cy="316335"/>
            <a:chOff x="9622491" y="4577115"/>
            <a:chExt cx="342602" cy="31633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09CD475-92DE-4897-8890-F921246B2599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05DD2B-3D8C-4A7D-9A42-70BA87FBE50F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7E4186-A156-4B20-A8CE-2772950B9092}"/>
              </a:ext>
            </a:extLst>
          </p:cNvPr>
          <p:cNvCxnSpPr>
            <a:cxnSpLocks/>
          </p:cNvCxnSpPr>
          <p:nvPr/>
        </p:nvCxnSpPr>
        <p:spPr>
          <a:xfrm>
            <a:off x="4012803" y="3197382"/>
            <a:ext cx="10773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12EB4EB-0489-4AED-BF8E-0A1E50A49941}"/>
              </a:ext>
            </a:extLst>
          </p:cNvPr>
          <p:cNvSpPr txBox="1"/>
          <p:nvPr/>
        </p:nvSpPr>
        <p:spPr>
          <a:xfrm>
            <a:off x="3082767" y="5655169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#f6ff00</a:t>
            </a:r>
            <a:endParaRPr lang="ko-KR" altLang="en-US" sz="10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F496B25-10DC-4C22-976A-1F139982593C}"/>
              </a:ext>
            </a:extLst>
          </p:cNvPr>
          <p:cNvGrpSpPr/>
          <p:nvPr/>
        </p:nvGrpSpPr>
        <p:grpSpPr>
          <a:xfrm>
            <a:off x="3599038" y="5556354"/>
            <a:ext cx="416147" cy="380092"/>
            <a:chOff x="5016174" y="956133"/>
            <a:chExt cx="416147" cy="38009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A13CA9D-D125-4DE2-9126-F1988E8DC63C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5B156D2D-8D1C-493C-A864-80378D5A9712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DE763F-D8A9-4D9F-8D59-1AA1DE71A53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20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0323202-D722-4FFD-A41E-3A408C399FC2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7792C99-A516-41DF-999C-089CE7826986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58647A8-EB22-47E2-BAE2-473C0C5037F4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80AD4F4-DE74-476E-B7BA-6EB9E0B1DC32}"/>
              </a:ext>
            </a:extLst>
          </p:cNvPr>
          <p:cNvCxnSpPr>
            <a:cxnSpLocks/>
          </p:cNvCxnSpPr>
          <p:nvPr/>
        </p:nvCxnSpPr>
        <p:spPr>
          <a:xfrm>
            <a:off x="4012803" y="5788182"/>
            <a:ext cx="242609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B9B6BC05-2DD7-4938-99C8-F5AAA9E09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1" y="2917245"/>
            <a:ext cx="846561" cy="60450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3EB418A-18EB-4FDD-BB94-61FF2CFB1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0" y="3584247"/>
            <a:ext cx="846561" cy="60450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127FC5E-23F4-4957-AC81-EE7257718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" y="4246495"/>
            <a:ext cx="846561" cy="60450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2F3C7AE-22AA-4AB0-A527-E349002BF6FA}"/>
              </a:ext>
            </a:extLst>
          </p:cNvPr>
          <p:cNvSpPr txBox="1"/>
          <p:nvPr/>
        </p:nvSpPr>
        <p:spPr>
          <a:xfrm>
            <a:off x="1086579" y="3096552"/>
            <a:ext cx="1662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banner_smp_01.png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65797D-1864-46B8-BE86-53E3501785BC}"/>
              </a:ext>
            </a:extLst>
          </p:cNvPr>
          <p:cNvSpPr txBox="1"/>
          <p:nvPr/>
        </p:nvSpPr>
        <p:spPr>
          <a:xfrm>
            <a:off x="1086579" y="3759492"/>
            <a:ext cx="1662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banner_smp_02.png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B149B9-0C9F-40B9-B2E5-582F2DAAE3E8}"/>
              </a:ext>
            </a:extLst>
          </p:cNvPr>
          <p:cNvSpPr txBox="1"/>
          <p:nvPr/>
        </p:nvSpPr>
        <p:spPr>
          <a:xfrm>
            <a:off x="1086579" y="4422432"/>
            <a:ext cx="1662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banner_smp_03.png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8983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D16ACA-B23E-486C-82C8-76727669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27932-538D-44FB-BB79-9ECBCF62BC06}"/>
              </a:ext>
            </a:extLst>
          </p:cNvPr>
          <p:cNvSpPr txBox="1"/>
          <p:nvPr/>
        </p:nvSpPr>
        <p:spPr>
          <a:xfrm>
            <a:off x="2947141" y="269262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C54D47-A259-4E0B-8B26-A250BD270174}"/>
              </a:ext>
            </a:extLst>
          </p:cNvPr>
          <p:cNvGrpSpPr/>
          <p:nvPr/>
        </p:nvGrpSpPr>
        <p:grpSpPr>
          <a:xfrm>
            <a:off x="3599038" y="2676385"/>
            <a:ext cx="342602" cy="316335"/>
            <a:chOff x="9622491" y="4577115"/>
            <a:chExt cx="342602" cy="31633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0CC299D-4720-411C-8312-D40106D3C740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573BD-7B67-4ACA-B783-65A188FF04DA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31ED2C7-5662-432B-9F46-ADF379CEDA09}"/>
              </a:ext>
            </a:extLst>
          </p:cNvPr>
          <p:cNvCxnSpPr>
            <a:cxnSpLocks/>
          </p:cNvCxnSpPr>
          <p:nvPr/>
        </p:nvCxnSpPr>
        <p:spPr>
          <a:xfrm>
            <a:off x="4012803" y="284445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5A948E-6AF9-4109-A9DB-B004783CE2A2}"/>
              </a:ext>
            </a:extLst>
          </p:cNvPr>
          <p:cNvSpPr txBox="1"/>
          <p:nvPr/>
        </p:nvSpPr>
        <p:spPr>
          <a:xfrm>
            <a:off x="2947141" y="333270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#333333</a:t>
            </a:r>
            <a:endParaRPr lang="ko-KR" altLang="en-US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F32284-C253-4B0D-AC44-83457C4BCDB2}"/>
              </a:ext>
            </a:extLst>
          </p:cNvPr>
          <p:cNvGrpSpPr/>
          <p:nvPr/>
        </p:nvGrpSpPr>
        <p:grpSpPr>
          <a:xfrm>
            <a:off x="3599038" y="3293605"/>
            <a:ext cx="342602" cy="316335"/>
            <a:chOff x="9622491" y="4577115"/>
            <a:chExt cx="342602" cy="31633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DE1BBDA-68AD-4ED0-8E7D-DC0277BF0AB2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54F63D-DD2A-416D-819E-B3298934AA23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261BB9-267E-4A93-80DA-438858AC7203}"/>
              </a:ext>
            </a:extLst>
          </p:cNvPr>
          <p:cNvCxnSpPr>
            <a:cxnSpLocks/>
          </p:cNvCxnSpPr>
          <p:nvPr/>
        </p:nvCxnSpPr>
        <p:spPr>
          <a:xfrm>
            <a:off x="4012803" y="3461676"/>
            <a:ext cx="78017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4551B01-29B3-432A-87D7-54679A6D3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8" y="1124104"/>
            <a:ext cx="3810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7F7188-F433-48AB-BABF-2DA3E1CDE874}"/>
              </a:ext>
            </a:extLst>
          </p:cNvPr>
          <p:cNvSpPr txBox="1"/>
          <p:nvPr/>
        </p:nvSpPr>
        <p:spPr>
          <a:xfrm>
            <a:off x="201214" y="1496245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icon_arr.png</a:t>
            </a: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087911-3916-48EC-886B-8227A9E04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8" y="322275"/>
            <a:ext cx="320627" cy="3206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C2C87A-A60E-4E79-B696-3AE1AB5B23D4}"/>
              </a:ext>
            </a:extLst>
          </p:cNvPr>
          <p:cNvSpPr txBox="1"/>
          <p:nvPr/>
        </p:nvSpPr>
        <p:spPr>
          <a:xfrm>
            <a:off x="201214" y="680905"/>
            <a:ext cx="1068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icon_sh.png</a:t>
            </a:r>
            <a:endParaRPr lang="ko-KR" altLang="en-US" sz="10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2CB9F4-D40F-4D85-B77D-E66B8A7EF15D}"/>
              </a:ext>
            </a:extLst>
          </p:cNvPr>
          <p:cNvCxnSpPr>
            <a:cxnSpLocks/>
          </p:cNvCxnSpPr>
          <p:nvPr/>
        </p:nvCxnSpPr>
        <p:spPr>
          <a:xfrm>
            <a:off x="7511508" y="4597596"/>
            <a:ext cx="8095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644F4F-2280-428B-8EA2-7043034A251C}"/>
              </a:ext>
            </a:extLst>
          </p:cNvPr>
          <p:cNvSpPr txBox="1"/>
          <p:nvPr/>
        </p:nvSpPr>
        <p:spPr>
          <a:xfrm>
            <a:off x="8276626" y="447275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dddddd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96AA6-FAFB-4B6A-80D7-90331C6E1D08}"/>
              </a:ext>
            </a:extLst>
          </p:cNvPr>
          <p:cNvSpPr txBox="1"/>
          <p:nvPr/>
        </p:nvSpPr>
        <p:spPr>
          <a:xfrm>
            <a:off x="2992292" y="16035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A578D8-5F2F-4E8F-810F-1537656EAFD4}"/>
              </a:ext>
            </a:extLst>
          </p:cNvPr>
          <p:cNvGrpSpPr/>
          <p:nvPr/>
        </p:nvGrpSpPr>
        <p:grpSpPr>
          <a:xfrm>
            <a:off x="3599038" y="1504773"/>
            <a:ext cx="416147" cy="380092"/>
            <a:chOff x="5016174" y="956133"/>
            <a:chExt cx="416147" cy="3800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C4A1DF9-1DD2-40A0-9FB6-594A6DD969E2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35E075D-88D6-4CD1-910E-FAF867899862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E72B52-9E4B-4B48-A8E4-DB56FB94A0EF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CB17923-C6FF-4E92-B2B6-599BC3D1E101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A971EF9-120D-423E-AE94-3C4E5411EADB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1D0073-B639-4064-B143-AAF09E5B88D0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FBA11E-77ED-4BB8-961C-8C010679A3C4}"/>
              </a:ext>
            </a:extLst>
          </p:cNvPr>
          <p:cNvCxnSpPr>
            <a:cxnSpLocks/>
          </p:cNvCxnSpPr>
          <p:nvPr/>
        </p:nvCxnSpPr>
        <p:spPr>
          <a:xfrm>
            <a:off x="4012803" y="1736601"/>
            <a:ext cx="20222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A4751C-CBB9-47BB-99CB-D8D03502157D}"/>
              </a:ext>
            </a:extLst>
          </p:cNvPr>
          <p:cNvGrpSpPr/>
          <p:nvPr/>
        </p:nvGrpSpPr>
        <p:grpSpPr>
          <a:xfrm>
            <a:off x="8403379" y="1576109"/>
            <a:ext cx="342602" cy="316335"/>
            <a:chOff x="9622491" y="4577115"/>
            <a:chExt cx="342602" cy="31633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418AA66-138A-4B90-9147-E05FBCF58AA5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A63696-6A60-406A-97D5-263D9E183D61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34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A2D155-D3C0-4240-92C6-5678EF563402}"/>
              </a:ext>
            </a:extLst>
          </p:cNvPr>
          <p:cNvGrpSpPr/>
          <p:nvPr/>
        </p:nvGrpSpPr>
        <p:grpSpPr>
          <a:xfrm>
            <a:off x="8557188" y="1503022"/>
            <a:ext cx="225016" cy="221924"/>
            <a:chOff x="9115894" y="3238348"/>
            <a:chExt cx="225016" cy="22192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932C48D-3EB2-4976-AB09-B440BA14130F}"/>
                </a:ext>
              </a:extLst>
            </p:cNvPr>
            <p:cNvSpPr/>
            <p:nvPr/>
          </p:nvSpPr>
          <p:spPr>
            <a:xfrm>
              <a:off x="9135344" y="3254706"/>
              <a:ext cx="205566" cy="20556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4F4D27-8605-40C7-866E-38DCEA42BFF8}"/>
                </a:ext>
              </a:extLst>
            </p:cNvPr>
            <p:cNvSpPr txBox="1"/>
            <p:nvPr/>
          </p:nvSpPr>
          <p:spPr>
            <a:xfrm>
              <a:off x="9115894" y="3238348"/>
              <a:ext cx="222634" cy="160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D303FD-D7B8-4193-8253-ECF410FD8B32}"/>
              </a:ext>
            </a:extLst>
          </p:cNvPr>
          <p:cNvCxnSpPr>
            <a:cxnSpLocks/>
          </p:cNvCxnSpPr>
          <p:nvPr/>
        </p:nvCxnSpPr>
        <p:spPr>
          <a:xfrm>
            <a:off x="7101840" y="174153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894F1A6-A598-4B9F-BE6E-596D573B84B4}"/>
              </a:ext>
            </a:extLst>
          </p:cNvPr>
          <p:cNvSpPr txBox="1"/>
          <p:nvPr/>
        </p:nvSpPr>
        <p:spPr>
          <a:xfrm>
            <a:off x="8745961" y="1589710"/>
            <a:ext cx="794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#9280b8</a:t>
            </a:r>
            <a:endParaRPr lang="ko-KR" altLang="en-US" sz="10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B6C7B32-1BEA-488F-AC21-7DB763F82B9F}"/>
              </a:ext>
            </a:extLst>
          </p:cNvPr>
          <p:cNvCxnSpPr>
            <a:cxnSpLocks/>
          </p:cNvCxnSpPr>
          <p:nvPr/>
        </p:nvCxnSpPr>
        <p:spPr>
          <a:xfrm>
            <a:off x="4029137" y="199299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A354A2-4B99-4EA6-A2B0-25C14ABD0E4B}"/>
              </a:ext>
            </a:extLst>
          </p:cNvPr>
          <p:cNvSpPr txBox="1"/>
          <p:nvPr/>
        </p:nvSpPr>
        <p:spPr>
          <a:xfrm>
            <a:off x="3332859" y="187974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4C4175-9875-49F0-9DA7-BE0D765102A2}"/>
              </a:ext>
            </a:extLst>
          </p:cNvPr>
          <p:cNvCxnSpPr>
            <a:cxnSpLocks/>
          </p:cNvCxnSpPr>
          <p:nvPr/>
        </p:nvCxnSpPr>
        <p:spPr>
          <a:xfrm>
            <a:off x="4029137" y="1337677"/>
            <a:ext cx="1143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38C8C3-E3FC-4938-B8A4-351B4A29C11C}"/>
              </a:ext>
            </a:extLst>
          </p:cNvPr>
          <p:cNvSpPr txBox="1"/>
          <p:nvPr/>
        </p:nvSpPr>
        <p:spPr>
          <a:xfrm>
            <a:off x="3332859" y="122442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#7e4981</a:t>
            </a:r>
            <a:endParaRPr lang="ko-KR" altLang="en-US" sz="10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DE4A900-DF3E-48BB-B673-ED90BBBB3F65}"/>
              </a:ext>
            </a:extLst>
          </p:cNvPr>
          <p:cNvCxnSpPr>
            <a:cxnSpLocks/>
          </p:cNvCxnSpPr>
          <p:nvPr/>
        </p:nvCxnSpPr>
        <p:spPr>
          <a:xfrm>
            <a:off x="6576060" y="5455420"/>
            <a:ext cx="188803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F366E2-0D4F-4A66-9C7A-8F7E8C8A3779}"/>
              </a:ext>
            </a:extLst>
          </p:cNvPr>
          <p:cNvCxnSpPr>
            <a:cxnSpLocks/>
          </p:cNvCxnSpPr>
          <p:nvPr/>
        </p:nvCxnSpPr>
        <p:spPr>
          <a:xfrm>
            <a:off x="7511508" y="5246833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F394B1-625D-43A7-80AB-3856F8D04A20}"/>
              </a:ext>
            </a:extLst>
          </p:cNvPr>
          <p:cNvSpPr txBox="1"/>
          <p:nvPr/>
        </p:nvSpPr>
        <p:spPr>
          <a:xfrm>
            <a:off x="8436510" y="5224439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30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96237-B095-4D66-9F8C-F7B7BB444ABA}"/>
              </a:ext>
            </a:extLst>
          </p:cNvPr>
          <p:cNvSpPr txBox="1"/>
          <p:nvPr/>
        </p:nvSpPr>
        <p:spPr>
          <a:xfrm>
            <a:off x="2992292" y="5604088"/>
            <a:ext cx="68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r>
              <a:rPr lang="en-US" altLang="ko-KR" sz="1000" dirty="0" err="1"/>
              <a:t>ffffff</a:t>
            </a:r>
            <a:endParaRPr lang="ko-KR" altLang="en-US" sz="10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77A7565-98F0-4043-837A-43F124BFEFF0}"/>
              </a:ext>
            </a:extLst>
          </p:cNvPr>
          <p:cNvGrpSpPr/>
          <p:nvPr/>
        </p:nvGrpSpPr>
        <p:grpSpPr>
          <a:xfrm>
            <a:off x="3599038" y="5505273"/>
            <a:ext cx="416147" cy="380092"/>
            <a:chOff x="5016174" y="956133"/>
            <a:chExt cx="416147" cy="38009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E1FF96-4395-45E3-B0D2-AED51B6CB4BD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CA10E962-1711-4C63-9C31-118F87589777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A20FB5-1495-4D12-8F75-D7B0DD17F46E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C50B80B-3E4D-47FF-848E-1B66B49C6C31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1DF0451-80EE-4927-AAC8-9EC218837E72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EBCD19-4232-43C6-A9E2-81C97CFDF7AF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BBC1D9F-061D-40C7-A6A9-A80A75DC80D4}"/>
              </a:ext>
            </a:extLst>
          </p:cNvPr>
          <p:cNvCxnSpPr>
            <a:cxnSpLocks/>
          </p:cNvCxnSpPr>
          <p:nvPr/>
        </p:nvCxnSpPr>
        <p:spPr>
          <a:xfrm>
            <a:off x="4012803" y="573710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A81F117-6D1C-4D8B-A964-298827A0B810}"/>
              </a:ext>
            </a:extLst>
          </p:cNvPr>
          <p:cNvSpPr txBox="1"/>
          <p:nvPr/>
        </p:nvSpPr>
        <p:spPr>
          <a:xfrm>
            <a:off x="2952356" y="6282268"/>
            <a:ext cx="743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2B19E46-BBD7-4FDF-8F5D-1423B139814F}"/>
              </a:ext>
            </a:extLst>
          </p:cNvPr>
          <p:cNvGrpSpPr/>
          <p:nvPr/>
        </p:nvGrpSpPr>
        <p:grpSpPr>
          <a:xfrm>
            <a:off x="3599038" y="6183453"/>
            <a:ext cx="416147" cy="380092"/>
            <a:chOff x="5016174" y="956133"/>
            <a:chExt cx="416147" cy="380092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3744538-5CDA-46DF-B420-29B347F417FA}"/>
                </a:ext>
              </a:extLst>
            </p:cNvPr>
            <p:cNvGrpSpPr/>
            <p:nvPr/>
          </p:nvGrpSpPr>
          <p:grpSpPr>
            <a:xfrm>
              <a:off x="5016174" y="1019890"/>
              <a:ext cx="342602" cy="316335"/>
              <a:chOff x="9622491" y="4577115"/>
              <a:chExt cx="342602" cy="316335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86C86A3-3688-4BB8-8446-B6438D01D3FA}"/>
                  </a:ext>
                </a:extLst>
              </p:cNvPr>
              <p:cNvSpPr/>
              <p:nvPr/>
            </p:nvSpPr>
            <p:spPr>
              <a:xfrm>
                <a:off x="9622491" y="4577115"/>
                <a:ext cx="316335" cy="3163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8E3021-CB69-4DF2-86A9-C7F2136DD02C}"/>
                  </a:ext>
                </a:extLst>
              </p:cNvPr>
              <p:cNvSpPr txBox="1"/>
              <p:nvPr/>
            </p:nvSpPr>
            <p:spPr>
              <a:xfrm>
                <a:off x="9622491" y="4612173"/>
                <a:ext cx="3426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34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6AC00A2-BBF6-4796-A7F4-08A73F0A4A81}"/>
                </a:ext>
              </a:extLst>
            </p:cNvPr>
            <p:cNvGrpSpPr/>
            <p:nvPr/>
          </p:nvGrpSpPr>
          <p:grpSpPr>
            <a:xfrm>
              <a:off x="5207305" y="956133"/>
              <a:ext cx="225016" cy="221924"/>
              <a:chOff x="9115894" y="3238348"/>
              <a:chExt cx="225016" cy="22192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5BA392F7-A6FD-4941-9635-714CA1D73D4E}"/>
                  </a:ext>
                </a:extLst>
              </p:cNvPr>
              <p:cNvSpPr/>
              <p:nvPr/>
            </p:nvSpPr>
            <p:spPr>
              <a:xfrm>
                <a:off x="9135344" y="3254706"/>
                <a:ext cx="205566" cy="2055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EAEB4B-CEBC-419A-9AF6-34E3384AE71B}"/>
                  </a:ext>
                </a:extLst>
              </p:cNvPr>
              <p:cNvSpPr txBox="1"/>
              <p:nvPr/>
            </p:nvSpPr>
            <p:spPr>
              <a:xfrm>
                <a:off x="9115894" y="3238348"/>
                <a:ext cx="222634" cy="160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B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81EE26E-7CE2-40E3-B117-8A7B36639CAC}"/>
              </a:ext>
            </a:extLst>
          </p:cNvPr>
          <p:cNvCxnSpPr>
            <a:cxnSpLocks/>
          </p:cNvCxnSpPr>
          <p:nvPr/>
        </p:nvCxnSpPr>
        <p:spPr>
          <a:xfrm>
            <a:off x="4012803" y="6415281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6EFD4A2-34AB-4AA0-BE68-8E11EE8468C6}"/>
              </a:ext>
            </a:extLst>
          </p:cNvPr>
          <p:cNvCxnSpPr>
            <a:cxnSpLocks/>
          </p:cNvCxnSpPr>
          <p:nvPr/>
        </p:nvCxnSpPr>
        <p:spPr>
          <a:xfrm>
            <a:off x="2880360" y="5505817"/>
            <a:ext cx="203297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FDB42B-47A1-41AF-8B17-031BD6003F8A}"/>
              </a:ext>
            </a:extLst>
          </p:cNvPr>
          <p:cNvSpPr txBox="1"/>
          <p:nvPr/>
        </p:nvSpPr>
        <p:spPr>
          <a:xfrm>
            <a:off x="2186071" y="5392562"/>
            <a:ext cx="88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05CA140-F64E-49DA-8C71-73C2A47E5150}"/>
              </a:ext>
            </a:extLst>
          </p:cNvPr>
          <p:cNvCxnSpPr>
            <a:cxnSpLocks/>
          </p:cNvCxnSpPr>
          <p:nvPr/>
        </p:nvCxnSpPr>
        <p:spPr>
          <a:xfrm>
            <a:off x="7833360" y="6418776"/>
            <a:ext cx="4876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A30CFD5-B94D-4082-99D7-7FFE2D06B578}"/>
              </a:ext>
            </a:extLst>
          </p:cNvPr>
          <p:cNvSpPr txBox="1"/>
          <p:nvPr/>
        </p:nvSpPr>
        <p:spPr>
          <a:xfrm>
            <a:off x="8276626" y="6293934"/>
            <a:ext cx="817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#361f69</a:t>
            </a:r>
            <a:endParaRPr lang="ko-KR" alt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052AD-1D11-40F9-B4E7-EE2B563A5D11}"/>
              </a:ext>
            </a:extLst>
          </p:cNvPr>
          <p:cNvSpPr txBox="1"/>
          <p:nvPr/>
        </p:nvSpPr>
        <p:spPr>
          <a:xfrm>
            <a:off x="2947141" y="978129"/>
            <a:ext cx="7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#4b3185</a:t>
            </a:r>
            <a:endParaRPr lang="ko-KR" altLang="en-US" sz="10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EC5F510-2C56-43E2-A2A8-B4530F0F6FBD}"/>
              </a:ext>
            </a:extLst>
          </p:cNvPr>
          <p:cNvGrpSpPr/>
          <p:nvPr/>
        </p:nvGrpSpPr>
        <p:grpSpPr>
          <a:xfrm>
            <a:off x="3599038" y="961885"/>
            <a:ext cx="342602" cy="316335"/>
            <a:chOff x="9622491" y="4577115"/>
            <a:chExt cx="342602" cy="31633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67868FE-4FF6-44C3-B173-58AE00602461}"/>
                </a:ext>
              </a:extLst>
            </p:cNvPr>
            <p:cNvSpPr/>
            <p:nvPr/>
          </p:nvSpPr>
          <p:spPr>
            <a:xfrm>
              <a:off x="9622491" y="4577115"/>
              <a:ext cx="316335" cy="316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1486D96-BEFE-4C24-85AD-22CF8F2E571F}"/>
                </a:ext>
              </a:extLst>
            </p:cNvPr>
            <p:cNvSpPr txBox="1"/>
            <p:nvPr/>
          </p:nvSpPr>
          <p:spPr>
            <a:xfrm>
              <a:off x="9622491" y="4612173"/>
              <a:ext cx="342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AFF3F24-67BF-4F3E-8004-7F7479556E15}"/>
              </a:ext>
            </a:extLst>
          </p:cNvPr>
          <p:cNvCxnSpPr>
            <a:cxnSpLocks/>
          </p:cNvCxnSpPr>
          <p:nvPr/>
        </p:nvCxnSpPr>
        <p:spPr>
          <a:xfrm>
            <a:off x="4012803" y="1129956"/>
            <a:ext cx="10011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8B3298E-6924-43B6-8EFB-599DA1C84949}"/>
              </a:ext>
            </a:extLst>
          </p:cNvPr>
          <p:cNvCxnSpPr>
            <a:cxnSpLocks/>
          </p:cNvCxnSpPr>
          <p:nvPr/>
        </p:nvCxnSpPr>
        <p:spPr>
          <a:xfrm>
            <a:off x="7345680" y="6133600"/>
            <a:ext cx="111841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CB72945-823D-4380-A2C3-5B3E55198080}"/>
              </a:ext>
            </a:extLst>
          </p:cNvPr>
          <p:cNvCxnSpPr>
            <a:cxnSpLocks/>
          </p:cNvCxnSpPr>
          <p:nvPr/>
        </p:nvCxnSpPr>
        <p:spPr>
          <a:xfrm>
            <a:off x="7511508" y="5993593"/>
            <a:ext cx="123445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CA18F31-BA5C-43B4-BDB6-F1957B4852AD}"/>
              </a:ext>
            </a:extLst>
          </p:cNvPr>
          <p:cNvSpPr txBox="1"/>
          <p:nvPr/>
        </p:nvSpPr>
        <p:spPr>
          <a:xfrm>
            <a:off x="8436510" y="5963579"/>
            <a:ext cx="463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47449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981</Words>
  <Application>Microsoft Office PowerPoint</Application>
  <PresentationFormat>와이드스크린</PresentationFormat>
  <Paragraphs>432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ds</dc:creator>
  <cp:lastModifiedBy>shin ds</cp:lastModifiedBy>
  <cp:revision>36</cp:revision>
  <dcterms:created xsi:type="dcterms:W3CDTF">2018-09-29T18:23:58Z</dcterms:created>
  <dcterms:modified xsi:type="dcterms:W3CDTF">2018-09-30T17:31:49Z</dcterms:modified>
</cp:coreProperties>
</file>